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118D8"/>
    <a:srgbClr val="D31DB0"/>
    <a:srgbClr val="20D0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6" autoAdjust="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524FFB-F6A2-49A4-B736-B21A4C181DB3}" type="datetimeFigureOut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21BBB5-7E85-4A71-803D-D55F46405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D6F5-8192-4515-8765-701F9B3A0C0F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A6D8-3D56-4935-ACFA-D8F52280B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A529-95BD-43D9-B1F3-4529BF7DA6B6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F64A-DFC9-4992-A649-B65A991791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7E850-0B6A-4B63-BF8F-9BD77774264D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82C5-781A-4772-93E2-841DD1BE7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0D65-4D99-484A-8845-8315B3290A18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01AF-EE62-4163-9279-65E9E5D05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10B19-3C54-455D-9659-E6995C90706F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1485-C258-4089-B952-6875F29DB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44D6-F8DE-4685-B9CC-324D3945D0F3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3589-473E-4CAD-9416-166A71AD3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CCD1-B998-4381-A66B-2B901C088E9F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46E-D6CB-4947-8D5D-56A6F0AD7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A16F-F048-469A-B86E-C8C93739E93D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D1C0-ACBE-4027-B70B-70394B00F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2FC2A-2238-4F0A-B711-24B114DE7AD1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E9FC-9347-4457-9BAE-8DC6111C0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0B38-BE86-4CB8-9F00-41A9EC6D1CCC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E3C4-83BE-42AF-9777-0AB435EF1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31DC-DC9C-46A7-9211-50AB630D3440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DB93-B049-4C32-8C8E-435664737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5E4FA0-25C7-4D37-AABF-827F00A0B199}" type="datetime1">
              <a:rPr lang="en-US"/>
              <a:pPr>
                <a:defRPr/>
              </a:pPr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DE144F-3603-4D97-861F-891C2A12C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3" r:id="rId3"/>
    <p:sldLayoutId id="2147483872" r:id="rId4"/>
    <p:sldLayoutId id="2147483871" r:id="rId5"/>
    <p:sldLayoutId id="2147483870" r:id="rId6"/>
    <p:sldLayoutId id="2147483869" r:id="rId7"/>
    <p:sldLayoutId id="2147483868" r:id="rId8"/>
    <p:sldLayoutId id="2147483867" r:id="rId9"/>
    <p:sldLayoutId id="2147483866" r:id="rId10"/>
    <p:sldLayoutId id="2147483865" r:id="rId11"/>
  </p:sldLayoutIdLst>
  <p:transition spd="med" advClick="0" advTm="10000">
    <p:random/>
    <p:sndAc>
      <p:stSnd>
        <p:snd r:embed="rId13" name="explode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66"/>
                </a:solidFill>
              </a:rPr>
              <a:t>An English quiz</a:t>
            </a:r>
            <a:endParaRPr lang="en-US" sz="6000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</a:t>
            </a:r>
            <a:r>
              <a:rPr lang="en-US" sz="4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VIIth</a:t>
            </a:r>
            <a:endParaRPr lang="en-US" sz="4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answers are </a:t>
            </a:r>
            <a:r>
              <a:rPr 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8CEAA-9B09-4C31-9904-B0AB73CB315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u="sng" dirty="0" smtClean="0">
                <a:solidFill>
                  <a:srgbClr val="000066"/>
                </a:solidFill>
              </a:rPr>
              <a:t>Choose the right preposition to complete the sentence.Circle the letter in front of it.</a:t>
            </a:r>
            <a:endParaRPr lang="en-US" sz="2800" u="sng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0066"/>
                </a:solidFill>
              </a:rPr>
              <a:t>He’ll be ready to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leave ___ about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twenty minutes.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at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</a:t>
            </a:r>
            <a:r>
              <a:rPr lang="en-US" dirty="0" smtClean="0">
                <a:solidFill>
                  <a:srgbClr val="000066"/>
                </a:solidFill>
              </a:rPr>
              <a:t>I think she spent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the whole after-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noon ___the phone.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at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F3BDD-FA39-4D1C-9531-435606F3FC1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0066"/>
                </a:solidFill>
              </a:rPr>
              <a:t>She will wait 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6.30, but then she’s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going home.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from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until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0066"/>
                </a:solidFill>
              </a:rPr>
              <a:t>The police caught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the thief ___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corner of Cascade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and Plum Streets.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from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AC0D7-EE2C-4F94-97FB-CB2794C0615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0066"/>
                </a:solidFill>
              </a:rPr>
              <a:t>My fingers were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injured so my sister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had to write the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note ___ me.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for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with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to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0066"/>
                </a:solidFill>
              </a:rPr>
              <a:t>My best friend John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is named ____ his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grandfather.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after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about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E47AC-8881-47B5-8825-F4542267AE1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 </a:t>
            </a:r>
            <a:r>
              <a:rPr lang="en-US" dirty="0" smtClean="0">
                <a:solidFill>
                  <a:srgbClr val="000066"/>
                </a:solidFill>
              </a:rPr>
              <a:t>Do you know what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time your train gets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</a:t>
            </a:r>
            <a:r>
              <a:rPr lang="en-US" dirty="0" smtClean="0">
                <a:solidFill>
                  <a:srgbClr val="000066"/>
                </a:solidFill>
              </a:rPr>
              <a:t>Write your name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 the top of the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page.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in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627EC-40A8-43C3-9245-71D53A5CC97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0066"/>
                </a:solidFill>
              </a:rPr>
              <a:t>Who is the woman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 that photo?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in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 </a:t>
            </a:r>
            <a:r>
              <a:rPr lang="en-US" dirty="0" smtClean="0">
                <a:solidFill>
                  <a:srgbClr val="000066"/>
                </a:solidFill>
              </a:rPr>
              <a:t>We finally found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a solution 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the problem.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with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BAB39-3B4A-42CA-AD99-D8F1A74FCBF4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u="sng" dirty="0" smtClean="0">
                <a:solidFill>
                  <a:srgbClr val="000066"/>
                </a:solidFill>
              </a:rPr>
              <a:t/>
            </a:r>
            <a:br>
              <a:rPr lang="en-US" sz="4900" u="sng" dirty="0" smtClean="0">
                <a:solidFill>
                  <a:srgbClr val="000066"/>
                </a:solidFill>
              </a:rPr>
            </a:br>
            <a:r>
              <a:rPr lang="en-US" sz="4900" u="sng" dirty="0" smtClean="0">
                <a:solidFill>
                  <a:srgbClr val="000066"/>
                </a:solidFill>
              </a:rPr>
              <a:t/>
            </a:r>
            <a:br>
              <a:rPr lang="en-US" sz="4900" u="sng" dirty="0" smtClean="0">
                <a:solidFill>
                  <a:srgbClr val="000066"/>
                </a:solidFill>
              </a:rPr>
            </a:br>
            <a:r>
              <a:rPr lang="en-US" sz="6700" u="sng" dirty="0" smtClean="0">
                <a:solidFill>
                  <a:srgbClr val="000066"/>
                </a:solidFill>
              </a:rPr>
              <a:t>Grammar Mix</a:t>
            </a: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u="sng" dirty="0" smtClean="0">
                <a:solidFill>
                  <a:srgbClr val="002060"/>
                </a:solidFill>
              </a:rPr>
              <a:t/>
            </a:r>
            <a:br>
              <a:rPr lang="en-US" u="sng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right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</a:t>
            </a: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would correctly complete the sentence.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letter </a:t>
            </a: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front of the right answer.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u="sng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0066"/>
                </a:solidFill>
              </a:rPr>
              <a:t>The Karmen Ghia is used to be ___________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sports car.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 fine German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b) a German, fine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c) a fine, German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DE1D0-CA6C-4DA4-A111-75437188929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</a:t>
            </a:r>
            <a:r>
              <a:rPr lang="en-US" dirty="0" smtClean="0">
                <a:solidFill>
                  <a:srgbClr val="002060"/>
                </a:solidFill>
              </a:rPr>
              <a:t>E</a:t>
            </a:r>
            <a:r>
              <a:rPr lang="en-US" dirty="0" smtClean="0">
                <a:solidFill>
                  <a:srgbClr val="000066"/>
                </a:solidFill>
              </a:rPr>
              <a:t>veryone was home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for the holidays.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What would make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for ______ Christ-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mas than that?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a merryer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the merriest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a merrier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0066"/>
                </a:solidFill>
              </a:rPr>
              <a:t>Which word has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en-US" b="1" dirty="0" smtClean="0">
                <a:solidFill>
                  <a:srgbClr val="000066"/>
                </a:solidFill>
              </a:rPr>
              <a:t> vowel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</a:rPr>
              <a:t>sound</a:t>
            </a:r>
            <a:r>
              <a:rPr lang="en-US" dirty="0" smtClean="0">
                <a:solidFill>
                  <a:srgbClr val="000066"/>
                </a:solidFill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foot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c) shoot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d) suit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F08A-5B8C-4152-AAC0-CCEAF1A3E4EA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0066"/>
                </a:solidFill>
              </a:rPr>
              <a:t>How many people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are going to 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_________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Mark and Sharon’s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wedding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the wedding 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Mark and Sharon’s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Mark’s and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Sharon’s wedding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0066"/>
                </a:solidFill>
              </a:rPr>
              <a:t> Have you 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_____ skiing with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us yet?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persuaded Julie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coming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persuaded Julie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come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persuaded to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Julie come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03ACC-71DA-46E7-A3B9-6597912F8250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 </a:t>
            </a:r>
            <a:r>
              <a:rPr lang="en-US" dirty="0" smtClean="0">
                <a:solidFill>
                  <a:srgbClr val="000066"/>
                </a:solidFill>
              </a:rPr>
              <a:t>Of all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mechanics in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shop, Jerzy is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surely __________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the less competent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b)the least competent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the competentest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 </a:t>
            </a:r>
            <a:r>
              <a:rPr lang="en-US" dirty="0" smtClean="0">
                <a:solidFill>
                  <a:srgbClr val="000066"/>
                </a:solidFill>
              </a:rPr>
              <a:t>She looked away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and didn’t say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__________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nothing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anything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none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9B8D7-03F5-41E9-8161-3B483F59A8D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</a:t>
            </a:r>
            <a:r>
              <a:rPr lang="en-US" dirty="0" smtClean="0">
                <a:solidFill>
                  <a:srgbClr val="000066"/>
                </a:solidFill>
              </a:rPr>
              <a:t>He spent _________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on CDs.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all the money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every money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the whole money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0066"/>
                </a:solidFill>
              </a:rPr>
              <a:t>What time 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Chris this evening?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do we meet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are we meeting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are we meet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492F1-DFBD-4024-A8EE-8001374A69F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rgbClr val="000066"/>
                </a:solidFill>
              </a:rPr>
              <a:t>Everyday English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letter in front of the correct answer.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0066"/>
                </a:solidFill>
              </a:rPr>
              <a:t>What do you call something which is not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damaged by water?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waterproof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b) swimproof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c) washing up-proof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d) rainproof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189BB-007A-4C7B-BE65-2FD32A4AA3A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 </a:t>
            </a:r>
            <a:r>
              <a:rPr lang="en-US" dirty="0" smtClean="0">
                <a:solidFill>
                  <a:srgbClr val="000066"/>
                </a:solidFill>
              </a:rPr>
              <a:t>They grew up 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__________ house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in Mexico City.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a)  a comfortable, little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b)  a little, comfortable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a comfortable little 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0066"/>
                </a:solidFill>
              </a:rPr>
              <a:t>Do you know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what ___________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for her birthday?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 does Sophie want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Sophie wants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c)  wants Sophie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0C8-1C57-430A-99BC-14850238BAB3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 </a:t>
            </a:r>
            <a:r>
              <a:rPr lang="en-US" dirty="0" smtClean="0">
                <a:solidFill>
                  <a:srgbClr val="000066"/>
                </a:solidFill>
              </a:rPr>
              <a:t>_________ TV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when I phoned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you.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Did you watch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Were you watch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Were you watching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13) </a:t>
            </a:r>
            <a:r>
              <a:rPr lang="en-US" dirty="0" smtClean="0">
                <a:solidFill>
                  <a:srgbClr val="000066"/>
                </a:solidFill>
              </a:rPr>
              <a:t>What ___________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for your interview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tomorrow?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 shall you wear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are you going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c)  do you wear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AC2A5-C6A0-41E8-B384-21E2A03434D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14) </a:t>
            </a:r>
            <a:r>
              <a:rPr lang="en-US" dirty="0" smtClean="0">
                <a:solidFill>
                  <a:srgbClr val="000066"/>
                </a:solidFill>
              </a:rPr>
              <a:t>How _________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“I don’t know. 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 didn’t see it.”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the accident hap-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pened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did the accident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did  happen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accident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15) </a:t>
            </a:r>
            <a:r>
              <a:rPr lang="en-US" dirty="0" smtClean="0">
                <a:solidFill>
                  <a:srgbClr val="000066"/>
                </a:solidFill>
              </a:rPr>
              <a:t>Is your English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____________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conversation?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 enough good for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 good enough for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have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good enough to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 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43BE0-5F67-4F92-B95F-7DD00880EE99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16) </a:t>
            </a:r>
            <a:r>
              <a:rPr lang="en-US" dirty="0" smtClean="0">
                <a:solidFill>
                  <a:srgbClr val="000066"/>
                </a:solidFill>
              </a:rPr>
              <a:t>You’re out of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breath. ________?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 Are you running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Have you been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running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 c)  Have you run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17) </a:t>
            </a:r>
            <a:r>
              <a:rPr lang="en-US" dirty="0" smtClean="0">
                <a:solidFill>
                  <a:srgbClr val="000066"/>
                </a:solidFill>
              </a:rPr>
              <a:t>We visited 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___________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Canada and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States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b)  the Canada and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United States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c)  the Canada and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    the United States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6DFF3-EB8F-4A3A-9DB9-845C5000A42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18) </a:t>
            </a:r>
            <a:r>
              <a:rPr lang="en-US" dirty="0" smtClean="0">
                <a:solidFill>
                  <a:srgbClr val="000066"/>
                </a:solidFill>
              </a:rPr>
              <a:t>He _________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find a job but he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had no luck.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 tried hardly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b)  tried hard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c)  hardly tried   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19)</a:t>
            </a:r>
            <a:r>
              <a:rPr lang="en-US" dirty="0" smtClean="0">
                <a:solidFill>
                  <a:srgbClr val="000066"/>
                </a:solidFill>
              </a:rPr>
              <a:t>“______you tomor-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row, OK?” “OK,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goodbye.”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a)  I’m phoning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b)  I phone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I’ll phone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FCA5F-565D-48A0-B61E-9A96EB4B50F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20) </a:t>
            </a:r>
            <a:r>
              <a:rPr lang="en-US" dirty="0" smtClean="0">
                <a:solidFill>
                  <a:srgbClr val="000066"/>
                </a:solidFill>
              </a:rPr>
              <a:t>I wish my brother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 here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see me now.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were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 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c)  would be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21) </a:t>
            </a:r>
            <a:r>
              <a:rPr lang="en-US" dirty="0" smtClean="0">
                <a:solidFill>
                  <a:srgbClr val="000066"/>
                </a:solidFill>
              </a:rPr>
              <a:t>Are Diane and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Paul here? No,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they ________.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 haven’t already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arrived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b)  don’t arrive yet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haven’t arrived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yet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3FF31-93C8-43EA-A1A8-4BCCDD4F0C3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 </a:t>
            </a:r>
            <a:r>
              <a:rPr lang="en-US" dirty="0" smtClean="0">
                <a:solidFill>
                  <a:srgbClr val="000066"/>
                </a:solidFill>
              </a:rPr>
              <a:t>Which of the following seasons 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English </a:t>
            </a:r>
            <a:r>
              <a:rPr lang="en-US" dirty="0" smtClean="0">
                <a:solidFill>
                  <a:srgbClr val="000066"/>
                </a:solidFill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spring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summer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fall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winter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0066"/>
                </a:solidFill>
              </a:rPr>
              <a:t>What do you call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your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grandmother’s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grand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great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old grandmother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493E-2B86-4294-8FD9-03449FEFA04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0066"/>
                </a:solidFill>
              </a:rPr>
              <a:t>What’s the best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advice? –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“I’m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absolutely broke!”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Try getting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second part-time job.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You should to get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a second part-time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job.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Try repairing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yourself.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Why don’t you see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doctor?   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0066"/>
                </a:solidFill>
              </a:rPr>
              <a:t>If you have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toothache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you should take a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hurtstopper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painstopper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painkiller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achekiller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2C4A8-2466-44E6-B4EB-98701FCF9F3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0066"/>
                </a:solidFill>
              </a:rPr>
              <a:t>What do we call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 smtClean="0">
                <a:solidFill>
                  <a:srgbClr val="000066"/>
                </a:solidFill>
              </a:rPr>
              <a:t> who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spectators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the audience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the viewers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the watchers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 </a:t>
            </a:r>
            <a:r>
              <a:rPr lang="en-US" dirty="0" smtClean="0">
                <a:solidFill>
                  <a:srgbClr val="000066"/>
                </a:solidFill>
              </a:rPr>
              <a:t>How do we say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following football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score?  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0-0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b="1" u="sng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zero, zero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 nil, nil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</a:t>
            </a:r>
            <a:r>
              <a:rPr lang="en-US" dirty="0" err="1" smtClean="0">
                <a:solidFill>
                  <a:srgbClr val="000066"/>
                </a:solidFill>
              </a:rPr>
              <a:t>nought</a:t>
            </a:r>
            <a:r>
              <a:rPr lang="en-US" dirty="0" smtClean="0">
                <a:solidFill>
                  <a:srgbClr val="000066"/>
                </a:solidFill>
              </a:rPr>
              <a:t>, </a:t>
            </a:r>
            <a:r>
              <a:rPr lang="en-US" dirty="0" err="1" smtClean="0">
                <a:solidFill>
                  <a:srgbClr val="000066"/>
                </a:solidFill>
              </a:rPr>
              <a:t>nought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love, love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EBE4-7B14-48C4-9068-A46E6FA47FA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 </a:t>
            </a:r>
            <a:r>
              <a:rPr lang="en-US" dirty="0" smtClean="0">
                <a:solidFill>
                  <a:srgbClr val="000066"/>
                </a:solidFill>
              </a:rPr>
              <a:t>Sometimes in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supermarket I can’t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remember what I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want.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mind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white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b) empty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c) erased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blank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0066"/>
                </a:solidFill>
              </a:rPr>
              <a:t>Which is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odd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out” </a:t>
            </a:r>
            <a:r>
              <a:rPr lang="en-US" dirty="0" smtClean="0">
                <a:solidFill>
                  <a:srgbClr val="000066"/>
                </a:solidFill>
              </a:rPr>
              <a:t>(</a:t>
            </a:r>
            <a:r>
              <a:rPr lang="en-US" u="sng" dirty="0" smtClean="0">
                <a:solidFill>
                  <a:srgbClr val="000066"/>
                </a:solidFill>
              </a:rPr>
              <a:t>doesn’t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u="sng" dirty="0" smtClean="0">
                <a:solidFill>
                  <a:srgbClr val="000066"/>
                </a:solidFill>
              </a:rPr>
              <a:t>match</a:t>
            </a:r>
            <a:r>
              <a:rPr lang="en-US" dirty="0" smtClean="0">
                <a:solidFill>
                  <a:srgbClr val="000066"/>
                </a:solidFill>
              </a:rPr>
              <a:t>)?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a competition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$ 1 000 000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a big salary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a war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D854F-D0CC-4F5E-9C51-70C3988E48B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10) </a:t>
            </a:r>
            <a:r>
              <a:rPr lang="en-US" dirty="0" smtClean="0">
                <a:solidFill>
                  <a:srgbClr val="000066"/>
                </a:solidFill>
              </a:rPr>
              <a:t>They live near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airport. It’s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lovely house, but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 is terrible.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the noisy pollution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the noise pollution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the racket pollution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a noise pollution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0066"/>
                </a:solidFill>
              </a:rPr>
              <a:t>What do you want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to know if you ask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</a:t>
            </a: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What is he like?”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About his 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u="sng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preferences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interests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personality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looks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6CAE7-50CF-476A-9EA9-6A0CBACF998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  </a:t>
            </a:r>
            <a:r>
              <a:rPr lang="en-US" dirty="0" smtClean="0">
                <a:solidFill>
                  <a:srgbClr val="000066"/>
                </a:solidFill>
              </a:rPr>
              <a:t>She’s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devout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and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_______ every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day.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praze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praise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 prays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preys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13)  </a:t>
            </a:r>
            <a:r>
              <a:rPr lang="en-US" dirty="0" smtClean="0">
                <a:solidFill>
                  <a:srgbClr val="000066"/>
                </a:solidFill>
              </a:rPr>
              <a:t>Something that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meets your needs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and expectations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is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fillfulling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filling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fulling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 fulfilling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10876-6B59-4712-A590-AFE7C469606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14)  </a:t>
            </a:r>
            <a:r>
              <a:rPr lang="en-US" dirty="0" smtClean="0">
                <a:solidFill>
                  <a:srgbClr val="000066"/>
                </a:solidFill>
              </a:rPr>
              <a:t>They say if you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look after the ___,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the pounds will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look after them-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selves.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 cents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b)  pennies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c)  coins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d)  money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15)  </a:t>
            </a:r>
            <a:r>
              <a:rPr lang="en-US" dirty="0" smtClean="0">
                <a:solidFill>
                  <a:srgbClr val="000066"/>
                </a:solidFill>
              </a:rPr>
              <a:t>It really 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when people look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at their mobiles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when I’m talking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to them.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makes me nervous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gets on my nerves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gets me nervous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nerves me       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7AAB2-2B9C-4557-81FF-97CD9B12452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 advClick="0" advTm="10000">
    <p:random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967</Words>
  <Application>Microsoft Office PowerPoint</Application>
  <PresentationFormat>On-screen Show (4:3)</PresentationFormat>
  <Paragraphs>445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English quiz</dc:title>
  <dc:creator>Davor</dc:creator>
  <cp:lastModifiedBy>zbornica</cp:lastModifiedBy>
  <cp:revision>198</cp:revision>
  <dcterms:created xsi:type="dcterms:W3CDTF">2014-01-11T22:03:31Z</dcterms:created>
  <dcterms:modified xsi:type="dcterms:W3CDTF">2014-04-25T12:44:38Z</dcterms:modified>
</cp:coreProperties>
</file>