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D2CCC7-A235-43B4-AE2B-C7522BC520C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F595B1-8797-4BDF-9E54-FAC61FA52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90000">
    <p:sndAc>
      <p:stSnd>
        <p:snd r:embed="rId13" name="explode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ADDITIONAL TASK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Grade  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VII</a:t>
            </a:r>
            <a:r>
              <a:rPr lang="en-US" sz="2700" dirty="0" err="1" smtClean="0">
                <a:solidFill>
                  <a:srgbClr val="002060"/>
                </a:solidFill>
              </a:rPr>
              <a:t>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90000">
    <p:sndAc>
      <p:stSnd>
        <p:snd r:embed="rId2" name="explod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rgbClr val="000066"/>
                </a:solidFill>
              </a:rPr>
              <a:t>Additional Task</a:t>
            </a:r>
            <a:r>
              <a:rPr lang="en-US" u="sng" dirty="0" smtClean="0">
                <a:solidFill>
                  <a:srgbClr val="000066"/>
                </a:solidFill>
              </a:rPr>
              <a:t/>
            </a:r>
            <a:br>
              <a:rPr lang="en-US" u="sng" dirty="0" smtClean="0">
                <a:solidFill>
                  <a:srgbClr val="000066"/>
                </a:solidFill>
              </a:rPr>
            </a:br>
            <a:r>
              <a:rPr lang="en-US" sz="3100" u="sng" dirty="0" smtClean="0">
                <a:solidFill>
                  <a:srgbClr val="000066"/>
                </a:solidFill>
              </a:rPr>
              <a:t>Copy the right idiom or phrase next to the number of the corresponding sentence.</a:t>
            </a:r>
            <a:endParaRPr lang="en-US" sz="3100" u="sng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800" b="1" u="sng" dirty="0" smtClean="0">
              <a:solidFill>
                <a:srgbClr val="C00000"/>
              </a:solidFill>
            </a:endParaRPr>
          </a:p>
          <a:p>
            <a:r>
              <a:rPr lang="en-US" sz="2000" b="1" u="sng" dirty="0" smtClean="0">
                <a:solidFill>
                  <a:srgbClr val="C00000"/>
                </a:solidFill>
              </a:rPr>
              <a:t>GET ALONG WITH </a:t>
            </a:r>
            <a:r>
              <a:rPr lang="en-US" sz="2000" b="1" u="sng" dirty="0" smtClean="0">
                <a:solidFill>
                  <a:srgbClr val="002060"/>
                </a:solidFill>
              </a:rPr>
              <a:t>/</a:t>
            </a:r>
            <a:r>
              <a:rPr lang="en-US" sz="2000" b="1" u="sng" dirty="0" smtClean="0">
                <a:solidFill>
                  <a:srgbClr val="C00000"/>
                </a:solidFill>
              </a:rPr>
              <a:t> KEPT ON </a:t>
            </a:r>
            <a:r>
              <a:rPr lang="en-US" sz="2000" b="1" u="sng" dirty="0" smtClean="0">
                <a:solidFill>
                  <a:srgbClr val="002060"/>
                </a:solidFill>
              </a:rPr>
              <a:t>/</a:t>
            </a:r>
            <a:r>
              <a:rPr lang="en-US" sz="2000" b="1" u="sng" dirty="0" smtClean="0">
                <a:solidFill>
                  <a:srgbClr val="C00000"/>
                </a:solidFill>
              </a:rPr>
              <a:t> MADE  UP </a:t>
            </a:r>
            <a:r>
              <a:rPr lang="en-US" sz="2000" b="1" u="sng" dirty="0" smtClean="0">
                <a:solidFill>
                  <a:srgbClr val="002060"/>
                </a:solidFill>
              </a:rPr>
              <a:t>/ </a:t>
            </a:r>
            <a:r>
              <a:rPr lang="en-US" sz="2000" b="1" u="sng" dirty="0" smtClean="0">
                <a:solidFill>
                  <a:srgbClr val="C00000"/>
                </a:solidFill>
              </a:rPr>
              <a:t>PUT  ON </a:t>
            </a:r>
            <a:r>
              <a:rPr lang="en-US" sz="2000" b="1" u="sng" dirty="0" smtClean="0">
                <a:solidFill>
                  <a:srgbClr val="002060"/>
                </a:solidFill>
              </a:rPr>
              <a:t>/ </a:t>
            </a:r>
            <a:r>
              <a:rPr lang="en-US" sz="2000" b="1" u="sng" dirty="0" smtClean="0">
                <a:solidFill>
                  <a:srgbClr val="C00000"/>
                </a:solidFill>
              </a:rPr>
              <a:t>SHOW  UP</a:t>
            </a:r>
            <a:endParaRPr lang="en-US" sz="2000" b="1" u="sng" dirty="0" smtClean="0">
              <a:solidFill>
                <a:srgbClr val="000066"/>
              </a:solidFill>
            </a:endParaRP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1800" dirty="0" smtClean="0">
                <a:solidFill>
                  <a:srgbClr val="000066"/>
                </a:solidFill>
              </a:rPr>
              <a:t>He tried to  </a:t>
            </a:r>
            <a:r>
              <a:rPr lang="en-US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 ON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66"/>
                </a:solidFill>
              </a:rPr>
              <a:t>his jacket before his tie was  tied.</a:t>
            </a: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1800" dirty="0" smtClean="0">
                <a:solidFill>
                  <a:srgbClr val="000066"/>
                </a:solidFill>
              </a:rPr>
              <a:t>The committee promised that the celebrity would  </a:t>
            </a:r>
            <a:r>
              <a:rPr lang="en-US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 UP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66"/>
                </a:solidFill>
              </a:rPr>
              <a:t>at the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     big event.</a:t>
            </a: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lang="en-US" sz="1800" dirty="0" smtClean="0">
                <a:solidFill>
                  <a:srgbClr val="000066"/>
                </a:solidFill>
              </a:rPr>
              <a:t>The twins seem to  </a:t>
            </a:r>
            <a:r>
              <a:rPr lang="en-US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 ALONG  WITH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66"/>
                </a:solidFill>
              </a:rPr>
              <a:t>each other just fine.</a:t>
            </a:r>
          </a:p>
          <a:p>
            <a:endParaRPr lang="en-US" sz="1800" dirty="0" smtClean="0">
              <a:solidFill>
                <a:srgbClr val="000066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1800" dirty="0" smtClean="0">
                <a:solidFill>
                  <a:srgbClr val="000066"/>
                </a:solidFill>
              </a:rPr>
              <a:t>Mum wondered where I’d been, and I  </a:t>
            </a:r>
            <a:r>
              <a:rPr lang="en-US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 UP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66"/>
                </a:solidFill>
              </a:rPr>
              <a:t>a story about being 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     at Grandma’s.</a:t>
            </a:r>
          </a:p>
          <a:p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1800" dirty="0" smtClean="0">
                <a:solidFill>
                  <a:srgbClr val="000066"/>
                </a:solidFill>
              </a:rPr>
              <a:t>He was getting very heavy, but he just  </a:t>
            </a:r>
            <a:r>
              <a:rPr lang="en-US" sz="1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KEPT  ON</a:t>
            </a:r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800" dirty="0" smtClean="0">
                <a:solidFill>
                  <a:srgbClr val="000066"/>
                </a:solidFill>
              </a:rPr>
              <a:t>eating.</a:t>
            </a:r>
          </a:p>
        </p:txBody>
      </p:sp>
    </p:spTree>
  </p:cSld>
  <p:clrMapOvr>
    <a:masterClrMapping/>
  </p:clrMapOvr>
  <p:transition spd="med" advClick="0" advTm="90000"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99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ADDITIONAL TASK Grade   VIIth </vt:lpstr>
      <vt:lpstr>Additional Task Copy the right idiom or phrase next to the number of the corresponding sentence.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Davor</dc:creator>
  <cp:lastModifiedBy>Davor</cp:lastModifiedBy>
  <cp:revision>10</cp:revision>
  <dcterms:created xsi:type="dcterms:W3CDTF">2014-03-22T14:05:30Z</dcterms:created>
  <dcterms:modified xsi:type="dcterms:W3CDTF">2014-04-04T08:00:52Z</dcterms:modified>
</cp:coreProperties>
</file>