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6833D3-82D2-4CC9-905D-8552A103E15B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D69517-4C79-4565-9725-C07F164E9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A8C56-F83B-4A6F-B101-E6789269D88A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CDC9-C804-45A1-82F1-9F0D1FB38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80000">
    <p:sndAc>
      <p:stSnd>
        <p:snd r:embed="rId2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EF905-D31B-4B40-8E56-59F7D1F612D4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5576-FFE4-4A1B-9644-F4AE95F91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33E1-33BD-4D3D-A872-E30B7C1D8879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60E9-EB82-4A77-ABFB-140F25D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15B2-AFEA-43B8-8B0E-EBBA5937A7BF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C04F-75E7-44E0-8437-050842AA8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C69A-3246-4BF3-A5B6-B07865F3AC55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0DCC0-7763-4889-B4DD-342E0B1B5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80000">
    <p:sndAc>
      <p:stSnd>
        <p:snd r:embed="rId2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85C6-0A8B-4320-8632-62BF733C31BD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7B13-B002-4B8A-BC4A-0D0016667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0299E-7E4F-4C44-B5F0-782DB520B637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4539B-BDC7-490C-9ED5-E8C6EC7AF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FDA7-32FB-456E-B5E4-42D2FCBE5020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1B58-92A7-4AC9-B348-5458D1EAE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4C42-7726-49D3-80F1-3DADE07283D3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B5C54-4BE9-4DB5-9A0A-8C1ABDF11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63F05-EBE1-4C6F-AC0A-9378ADE55C52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1EC1-5426-45F6-93D8-57B3728D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1B12-C19F-4539-AF89-1565F5698661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70975-04CF-41ED-8D48-C216E556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327783-9D7A-40DF-836F-718C5653299A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FA974F-C609-4F27-B16E-85D1AF28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ransition spd="med" advClick="0" advTm="180000">
    <p:sndAc>
      <p:stSnd>
        <p:snd r:embed="rId13" name="drumroll.wav"/>
      </p:stSnd>
    </p:sndAc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391400" cy="1905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6700" dirty="0" smtClean="0">
                <a:solidFill>
                  <a:srgbClr val="002060"/>
                </a:solidFill>
              </a:rPr>
              <a:t> ADDITIONAL       TASK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 rot="10800000" flipV="1">
            <a:off x="1219200" y="3810000"/>
            <a:ext cx="4495800" cy="2057400"/>
          </a:xfrm>
        </p:spPr>
        <p:txBody>
          <a:bodyPr>
            <a:normAutofit/>
          </a:bodyPr>
          <a:lstStyle/>
          <a:p>
            <a:pPr marR="0"/>
            <a:r>
              <a:rPr lang="en-US" sz="4000" b="1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GRADE   V</a:t>
            </a:r>
            <a:r>
              <a:rPr lang="en-US" sz="2400" b="1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016D-13CA-4736-AF90-84234671E42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2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ADDITIONAL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text with the given words.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/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/ 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/ 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/ 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The emu comes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________</a:t>
            </a:r>
            <a:r>
              <a:rPr lang="en-US" sz="2800" dirty="0" smtClean="0">
                <a:solidFill>
                  <a:srgbClr val="002060"/>
                </a:solidFill>
              </a:rPr>
              <a:t>Australia. It is brown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and it has got a big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2)_________</a:t>
            </a:r>
            <a:r>
              <a:rPr lang="en-US" sz="2800" dirty="0" smtClean="0">
                <a:solidFill>
                  <a:srgbClr val="002060"/>
                </a:solidFill>
              </a:rPr>
              <a:t>, long legs, a long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neck, and a small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3)_________</a:t>
            </a:r>
            <a:r>
              <a:rPr lang="en-US" sz="2800" dirty="0" smtClean="0">
                <a:solidFill>
                  <a:srgbClr val="002060"/>
                </a:solidFill>
              </a:rPr>
              <a:t>. It has got wings,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but it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r>
              <a:rPr lang="en-US" sz="2800" dirty="0" smtClean="0">
                <a:solidFill>
                  <a:srgbClr val="002060"/>
                </a:solidFill>
              </a:rPr>
              <a:t>fly. It can run very fast –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r>
              <a:rPr lang="en-US" sz="2800" dirty="0" smtClean="0">
                <a:solidFill>
                  <a:srgbClr val="002060"/>
                </a:solidFill>
              </a:rPr>
              <a:t>to 50 km/h (</a:t>
            </a:r>
            <a:r>
              <a:rPr lang="en-US" sz="2800" dirty="0" err="1" smtClean="0">
                <a:solidFill>
                  <a:srgbClr val="002060"/>
                </a:solidFill>
              </a:rPr>
              <a:t>kilometres</a:t>
            </a:r>
            <a:r>
              <a:rPr lang="en-US" sz="2800" dirty="0" smtClean="0">
                <a:solidFill>
                  <a:srgbClr val="002060"/>
                </a:solidFill>
              </a:rPr>
              <a:t> per hour).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14E60-7827-49D1-8734-1639CF93C5E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 advClick="0" advTm="180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               ADDITIONAL TASK        Complete the text with the given words.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ANENGLISH QUIZ GRADE VTH</dc:title>
  <dc:creator>Davor</dc:creator>
  <cp:lastModifiedBy>zbornica</cp:lastModifiedBy>
  <cp:revision>19</cp:revision>
  <dcterms:created xsi:type="dcterms:W3CDTF">2014-03-22T14:23:53Z</dcterms:created>
  <dcterms:modified xsi:type="dcterms:W3CDTF">2014-04-25T12:46:33Z</dcterms:modified>
</cp:coreProperties>
</file>