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60" r:id="rId3"/>
    <p:sldId id="261" r:id="rId4"/>
    <p:sldId id="273" r:id="rId5"/>
    <p:sldId id="277" r:id="rId6"/>
    <p:sldId id="262" r:id="rId7"/>
    <p:sldId id="276" r:id="rId8"/>
    <p:sldId id="263" r:id="rId9"/>
    <p:sldId id="278" r:id="rId10"/>
    <p:sldId id="264" r:id="rId11"/>
    <p:sldId id="280" r:id="rId12"/>
    <p:sldId id="267" r:id="rId13"/>
    <p:sldId id="281" r:id="rId14"/>
    <p:sldId id="268" r:id="rId15"/>
    <p:sldId id="274" r:id="rId16"/>
    <p:sldId id="269" r:id="rId17"/>
    <p:sldId id="270" r:id="rId18"/>
    <p:sldId id="271" r:id="rId19"/>
    <p:sldId id="275" r:id="rId20"/>
    <p:sldId id="265" r:id="rId21"/>
    <p:sldId id="266" r:id="rId22"/>
    <p:sldId id="286" r:id="rId2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8" autoAdjust="0"/>
    <p:restoredTop sz="94660"/>
  </p:normalViewPr>
  <p:slideViewPr>
    <p:cSldViewPr>
      <p:cViewPr varScale="1">
        <p:scale>
          <a:sx n="111" d="100"/>
          <a:sy n="111" d="100"/>
        </p:scale>
        <p:origin x="164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3F8E-F248-4DEE-8F8E-49D5D0AE627C}" type="datetimeFigureOut">
              <a:rPr lang="hr-HR" smtClean="0"/>
              <a:pPr/>
              <a:t>23.3.2015.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50B1-4EE9-4AB4-B15A-FCF9FB1080C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6310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3F8E-F248-4DEE-8F8E-49D5D0AE627C}" type="datetimeFigureOut">
              <a:rPr lang="hr-HR" smtClean="0"/>
              <a:pPr/>
              <a:t>23.3.2015.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50B1-4EE9-4AB4-B15A-FCF9FB1080C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1773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3F8E-F248-4DEE-8F8E-49D5D0AE627C}" type="datetimeFigureOut">
              <a:rPr lang="hr-HR" smtClean="0"/>
              <a:pPr/>
              <a:t>23.3.2015.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50B1-4EE9-4AB4-B15A-FCF9FB1080C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342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3F8E-F248-4DEE-8F8E-49D5D0AE627C}" type="datetimeFigureOut">
              <a:rPr lang="hr-HR" smtClean="0"/>
              <a:pPr/>
              <a:t>23.3.2015.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50B1-4EE9-4AB4-B15A-FCF9FB1080C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299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3F8E-F248-4DEE-8F8E-49D5D0AE627C}" type="datetimeFigureOut">
              <a:rPr lang="hr-HR" smtClean="0"/>
              <a:pPr/>
              <a:t>23.3.2015.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50B1-4EE9-4AB4-B15A-FCF9FB1080C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285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3F8E-F248-4DEE-8F8E-49D5D0AE627C}" type="datetimeFigureOut">
              <a:rPr lang="hr-HR" smtClean="0"/>
              <a:pPr/>
              <a:t>23.3.2015.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50B1-4EE9-4AB4-B15A-FCF9FB1080C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105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3F8E-F248-4DEE-8F8E-49D5D0AE627C}" type="datetimeFigureOut">
              <a:rPr lang="hr-HR" smtClean="0"/>
              <a:pPr/>
              <a:t>23.3.2015.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50B1-4EE9-4AB4-B15A-FCF9FB1080C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732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3F8E-F248-4DEE-8F8E-49D5D0AE627C}" type="datetimeFigureOut">
              <a:rPr lang="hr-HR" smtClean="0"/>
              <a:pPr/>
              <a:t>23.3.2015.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50B1-4EE9-4AB4-B15A-FCF9FB1080C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862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3F8E-F248-4DEE-8F8E-49D5D0AE627C}" type="datetimeFigureOut">
              <a:rPr lang="hr-HR" smtClean="0"/>
              <a:pPr/>
              <a:t>23.3.2015.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50B1-4EE9-4AB4-B15A-FCF9FB1080C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9133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3F8E-F248-4DEE-8F8E-49D5D0AE627C}" type="datetimeFigureOut">
              <a:rPr lang="hr-HR" smtClean="0"/>
              <a:pPr/>
              <a:t>23.3.2015.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50B1-4EE9-4AB4-B15A-FCF9FB1080C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271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3F8E-F248-4DEE-8F8E-49D5D0AE627C}" type="datetimeFigureOut">
              <a:rPr lang="hr-HR" smtClean="0"/>
              <a:pPr/>
              <a:t>23.3.2015.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50B1-4EE9-4AB4-B15A-FCF9FB1080C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9446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03F8E-F248-4DEE-8F8E-49D5D0AE627C}" type="datetimeFigureOut">
              <a:rPr lang="hr-HR" smtClean="0"/>
              <a:pPr/>
              <a:t>23.3.2015.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A50B1-4EE9-4AB4-B15A-FCF9FB1080C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433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emf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10" Type="http://schemas.openxmlformats.org/officeDocument/2006/relationships/image" Target="../media/image70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79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3. Aktivnost – Slažemo nove riječi</a:t>
            </a:r>
            <a:endParaRPr lang="hr-HR" sz="2400" dirty="0"/>
          </a:p>
        </p:txBody>
      </p:sp>
      <p:pic>
        <p:nvPicPr>
          <p:cNvPr id="2063" name="Picture 1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895406"/>
            <a:ext cx="7337433" cy="426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Ravni poveznik 13"/>
          <p:cNvCxnSpPr/>
          <p:nvPr/>
        </p:nvCxnSpPr>
        <p:spPr>
          <a:xfrm>
            <a:off x="1043608" y="1916832"/>
            <a:ext cx="0" cy="3240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15"/>
          <p:cNvCxnSpPr/>
          <p:nvPr/>
        </p:nvCxnSpPr>
        <p:spPr>
          <a:xfrm>
            <a:off x="1043608" y="4395579"/>
            <a:ext cx="6809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niOkvir 23"/>
          <p:cNvSpPr txBox="1"/>
          <p:nvPr/>
        </p:nvSpPr>
        <p:spPr>
          <a:xfrm>
            <a:off x="3491881" y="87880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SLAŽEMO NOVE RIJEČI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5827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SLAŽEMO RIJEČI OD ZADANIH SLOVA</a:t>
            </a:r>
            <a:endParaRPr lang="hr-HR" sz="28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484784"/>
            <a:ext cx="2555776" cy="1916832"/>
          </a:xfrm>
          <a:prstGeom prst="rect">
            <a:avLst/>
          </a:prstGeom>
        </p:spPr>
      </p:pic>
      <p:pic>
        <p:nvPicPr>
          <p:cNvPr id="11267" name="Picture 3" descr="C:\Users\Jadranka\Desktop\maskare\DSC006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392602"/>
            <a:ext cx="2209020" cy="294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Jadranka\Desktop\maskare\DSC006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9" y="3861048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Jadranka\Desktop\maskare\DSC0061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9058" y="3717032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Jadranka\Desktop\maskare\DSC00615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8361" y="1427772"/>
            <a:ext cx="2631791" cy="19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adranka\Desktop\100. dan 2 dio\20150218_081710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73244" y="4938722"/>
            <a:ext cx="3316218" cy="173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16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hr-HR" sz="2400" dirty="0" smtClean="0"/>
              <a:t>4. Aktivnost – 100 zadataka zbrajanja i oduzimanja, veza zbrajanja i oduzimanja, 4 grupe po 25 zadataka.</a:t>
            </a:r>
            <a:endParaRPr lang="hr-HR" sz="2400" dirty="0"/>
          </a:p>
        </p:txBody>
      </p:sp>
      <p:pic>
        <p:nvPicPr>
          <p:cNvPr id="4" name="Rezervirano mjesto sadržaja 3" descr="Fact Family Practice!"/>
          <p:cNvPicPr>
            <a:picLocks noGrp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1840" y="2636912"/>
            <a:ext cx="3222476" cy="41038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Pravokutnik 4"/>
          <p:cNvSpPr/>
          <p:nvPr/>
        </p:nvSpPr>
        <p:spPr>
          <a:xfrm>
            <a:off x="395536" y="1196752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Grupa: </a:t>
            </a:r>
            <a:r>
              <a:rPr lang="hr-HR" dirty="0" smtClean="0"/>
              <a:t>__________________________</a:t>
            </a:r>
            <a:endParaRPr lang="hr-HR" dirty="0"/>
          </a:p>
          <a:p>
            <a:r>
              <a:rPr lang="hr-HR" dirty="0"/>
              <a:t>Zadatak: U snjegovića upiši 2 pribrojnika i njihov zbroj. Desno upiši pribrojnike, zatim zamijeni mjesta pribrojnicima i pokaži vezu zbrajanja i oduzimanja.</a:t>
            </a:r>
          </a:p>
        </p:txBody>
      </p:sp>
      <p:pic>
        <p:nvPicPr>
          <p:cNvPr id="6" name="Slika 5" descr="Fact Family Practice!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07804" y="2120082"/>
            <a:ext cx="3852428" cy="5168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Slika 6" descr="Fact Family Practice!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0192" y="2120082"/>
            <a:ext cx="539750" cy="45492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Slika 7" descr="Fact Family Practice!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7784" y="2120082"/>
            <a:ext cx="539750" cy="45492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653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558" y="1340768"/>
            <a:ext cx="3840426" cy="2880320"/>
          </a:xfrm>
        </p:spPr>
      </p:pic>
      <p:pic>
        <p:nvPicPr>
          <p:cNvPr id="10243" name="Picture 3" descr="C:\Users\Jadranka\Desktop\maskare\DSC006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/>
          <p:cNvSpPr txBox="1"/>
          <p:nvPr/>
        </p:nvSpPr>
        <p:spPr>
          <a:xfrm>
            <a:off x="3419872" y="451777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MATEMATIKA</a:t>
            </a:r>
            <a:endParaRPr lang="hr-HR" dirty="0"/>
          </a:p>
        </p:txBody>
      </p:sp>
      <p:pic>
        <p:nvPicPr>
          <p:cNvPr id="3074" name="Picture 2" descr="C:\Users\Jadranka\Desktop\100. dan 2 dio\20150218_08163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2603443" y="4293096"/>
            <a:ext cx="3934744" cy="236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85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sz="2400" dirty="0" smtClean="0"/>
              <a:t>5. aktivnost – </a:t>
            </a:r>
            <a:r>
              <a:rPr lang="hr-HR" sz="2400" b="1" dirty="0" smtClean="0"/>
              <a:t>100 pozdrava s mora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Od 2. 2. učenici su uz pomoć roditelja izradili 100 </a:t>
            </a:r>
            <a:r>
              <a:rPr lang="hr-HR" sz="2400" dirty="0" err="1" smtClean="0"/>
              <a:t>origami</a:t>
            </a:r>
            <a:r>
              <a:rPr lang="hr-HR" sz="2400" dirty="0" smtClean="0"/>
              <a:t> ribica, a na plaži pronašli 100 malih školjkica.</a:t>
            </a:r>
            <a:br>
              <a:rPr lang="hr-HR" sz="2400" dirty="0" smtClean="0"/>
            </a:br>
            <a:r>
              <a:rPr lang="hr-HR" sz="2400" dirty="0" smtClean="0"/>
              <a:t>Svaka grupa dobila je po 25 ribica i 25 školjkica koje su zajedno lijepili na pano „100 pozdrava s mora”.</a:t>
            </a:r>
            <a:br>
              <a:rPr lang="hr-HR" sz="2400" dirty="0" smtClean="0"/>
            </a:br>
            <a:endParaRPr lang="hr-HR" sz="2400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1640" y="1988840"/>
            <a:ext cx="6608618" cy="4322620"/>
          </a:xfrm>
        </p:spPr>
      </p:pic>
    </p:spTree>
    <p:extLst>
      <p:ext uri="{BB962C8B-B14F-4D97-AF65-F5344CB8AC3E}">
        <p14:creationId xmlns:p14="http://schemas.microsoft.com/office/powerpoint/2010/main" val="148171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r-HR" sz="2800" dirty="0" smtClean="0"/>
              <a:t>IZRADA PANOA „100 POZDRAVA S MORA”</a:t>
            </a:r>
            <a:endParaRPr lang="hr-HR" sz="28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5765" y="1282308"/>
            <a:ext cx="3056673" cy="2422460"/>
          </a:xfrm>
        </p:spPr>
      </p:pic>
      <p:pic>
        <p:nvPicPr>
          <p:cNvPr id="5122" name="Picture 2" descr="C:\Users\Jadranka\Desktop\maskare\DSC0062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721" y="1196752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adranka\Desktop\maskare\20150212_17153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493" y="4299438"/>
            <a:ext cx="3836510" cy="230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Jadranka\Desktop\maskare\20150213_183317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158621" y="3912195"/>
            <a:ext cx="3373817" cy="281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zervirano mjesto sadržaja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2141" y="1247389"/>
            <a:ext cx="1666300" cy="999780"/>
          </a:xfrm>
          <a:prstGeom prst="rect">
            <a:avLst/>
          </a:prstGeom>
        </p:spPr>
      </p:pic>
      <p:pic>
        <p:nvPicPr>
          <p:cNvPr id="5125" name="Picture 5" descr="C:\Users\Jadranka\Desktop\maskare\20150204_11450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6483" y="3410491"/>
            <a:ext cx="1672347" cy="100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Jadranka\Desktop\maskare\20150204_114501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0430" y="2247169"/>
            <a:ext cx="969435" cy="116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0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400" b="1" dirty="0" smtClean="0"/>
              <a:t>6. aktivnost: </a:t>
            </a:r>
            <a:r>
              <a:rPr lang="hr-HR" sz="2400" dirty="0" smtClean="0"/>
              <a:t>U sklopu akcije „Štedjeti je lako ako znaš kako” koja se ove godine provodi u našoj školi, za ovu prigodu skupili smo 100 plastičnih boca, a novac koji se za njih dobije uplatit će se u humanitarne svrhe.</a:t>
            </a:r>
            <a:endParaRPr lang="hr-HR" sz="24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789351"/>
            <a:ext cx="7228019" cy="4336812"/>
          </a:xfrm>
        </p:spPr>
      </p:pic>
      <p:pic>
        <p:nvPicPr>
          <p:cNvPr id="13314" name="Picture 2" descr="C:\Users\Jadranka\Desktop\maskare\20150212_18353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6176" y="5029158"/>
            <a:ext cx="2578488" cy="136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36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7. aktivnost: Gledanje filma „100 dana škole u 1.c u 100 slika”</a:t>
            </a:r>
            <a:endParaRPr lang="hr-HR" sz="2800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98785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400" dirty="0" smtClean="0"/>
              <a:t>8. aktivnost: Torta i pjesma</a:t>
            </a:r>
            <a:br>
              <a:rPr lang="hr-HR" sz="2400" dirty="0" smtClean="0"/>
            </a:br>
            <a:r>
              <a:rPr lang="hr-HR" sz="2400" dirty="0" smtClean="0"/>
              <a:t>Na kraju ovog zanimljivog  radnog  dana zasladili smo se tortom i zapjevali.</a:t>
            </a:r>
            <a:endParaRPr lang="hr-HR" sz="24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09246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TORTA I PJESMA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484784"/>
            <a:ext cx="7543271" cy="4525963"/>
          </a:xfrm>
        </p:spPr>
      </p:pic>
    </p:spTree>
    <p:extLst>
      <p:ext uri="{BB962C8B-B14F-4D97-AF65-F5344CB8AC3E}">
        <p14:creationId xmlns:p14="http://schemas.microsoft.com/office/powerpoint/2010/main" val="106950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470025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e </a:t>
            </a:r>
            <a:r>
              <a:rPr lang="hr-HR" sz="3600" b="1" dirty="0" err="1" smtClean="0"/>
              <a:t>Twinning</a:t>
            </a:r>
            <a:r>
              <a:rPr lang="hr-HR" sz="3600" b="1" dirty="0" smtClean="0"/>
              <a:t> projekt – 100. dan škole</a:t>
            </a:r>
            <a:endParaRPr lang="hr-HR" sz="36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99592" y="1988840"/>
            <a:ext cx="7416824" cy="3384376"/>
          </a:xfrm>
        </p:spPr>
        <p:txBody>
          <a:bodyPr>
            <a:normAutofit fontScale="55000" lnSpcReduction="20000"/>
          </a:bodyPr>
          <a:lstStyle/>
          <a:p>
            <a:r>
              <a:rPr lang="vi-VN" dirty="0">
                <a:solidFill>
                  <a:schemeClr val="tx1"/>
                </a:solidFill>
              </a:rPr>
              <a:t>Projekt </a:t>
            </a:r>
            <a:r>
              <a:rPr lang="vi-VN" b="1" dirty="0">
                <a:solidFill>
                  <a:schemeClr val="tx1"/>
                </a:solidFill>
              </a:rPr>
              <a:t>100. dan škole </a:t>
            </a:r>
            <a:r>
              <a:rPr lang="vi-VN" dirty="0">
                <a:solidFill>
                  <a:schemeClr val="tx1"/>
                </a:solidFill>
              </a:rPr>
              <a:t>obuhvaća učenike i učitelje od 1.do 4.razreda na nacionalnoj razini koji kroz odabrane sadržaje obilježavaju 100.dan u školi. Učenici kroz aktivnosti stječu kompetencije komuniciranja na materinjem jeziku, razvijaju  socijalna i građanska prava i dužnosti kao dio zajednice, razvijaju i osvještavaju vlastitu kulturološku dimenziju. Unutar predmetnih sadržaja svaki učitelj sudionik ovog projekta odabire sadržaje primjerene učenikovoj dobi. Kod učenika se potiču jezično komunikacijske vještine u izražavanju, društveno humanističke u socijalnim, lokalnim i nacionalnim obraćanjima ostalim sudionicima projekta i tjelesno zdravstvena područja koja su integrirani dio samog projekta.Glavni način učenja učenika je primjerena i navođena igra te poticaji koji ih sami potiču u osvještavanje osobnog i socijalnog razvoja unutar same razredne zajednice. Razvijaju se i aktivne kompetencije građanskog odgoja i obrazovanja.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85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PLES I PJESMA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627754"/>
            <a:ext cx="3212174" cy="2409131"/>
          </a:xfrm>
        </p:spPr>
      </p:pic>
      <p:pic>
        <p:nvPicPr>
          <p:cNvPr id="12290" name="Picture 2" descr="C:\Users\Jadranka\Desktop\maskare\DSC0059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596297"/>
            <a:ext cx="3127316" cy="234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Jadranka\Desktop\maskare\DSC0059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4137817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Jadranka\Desktop\maskare\DSC0059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1161" y="4043708"/>
            <a:ext cx="3211636" cy="240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48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adranka\Desktop\100. dan 2 dio\20150218_0841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325" y="507627"/>
            <a:ext cx="2141121" cy="128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adranka\Desktop\100. dan 2 dio\20150218_0842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978" y="2447399"/>
            <a:ext cx="1941846" cy="116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Jadranka\Desktop\100. dan 2 dio\20150218_08424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325" y="4550468"/>
            <a:ext cx="1941846" cy="116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Jadranka\Desktop\100. dan 2 dio\20150218_08125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6156176" y="531604"/>
            <a:ext cx="2581470" cy="154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Jadranka\Desktop\100. dan 2 dio\20150218_08124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3598437" y="507629"/>
            <a:ext cx="2442866" cy="146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3" name="Picture 4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1015" y="2447399"/>
            <a:ext cx="3121990" cy="420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64" name="Picture 44" descr="C:\Users\Jadranka\Desktop\100. dan 2 dio\20150216_110737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272774" y="957178"/>
            <a:ext cx="1666566" cy="78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5" name="Picture 45" descr="C:\Users\Jadranka\Desktop\100. dan 2 dio\20150216_110802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14172" y="2348880"/>
            <a:ext cx="884266" cy="159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6" name="Picture 46" descr="C:\Users\Jadranka\Desktop\100. dan 2 dio\20150216_110714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34319" y="4221088"/>
            <a:ext cx="893231" cy="169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39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400" dirty="0" smtClean="0"/>
              <a:t>U projektu su sudjelovale: vjeroučiteljica Žarka, učiteljica engleskog jezika Darija i učiteljica 1. c razreda Jadranka </a:t>
            </a:r>
            <a:r>
              <a:rPr lang="hr-HR" sz="2400" dirty="0" err="1" smtClean="0"/>
              <a:t>Šolaja</a:t>
            </a:r>
            <a:r>
              <a:rPr lang="hr-HR" sz="2400" dirty="0" smtClean="0"/>
              <a:t>.</a:t>
            </a:r>
            <a:br>
              <a:rPr lang="hr-HR" sz="2400" dirty="0" smtClean="0"/>
            </a:br>
            <a:r>
              <a:rPr lang="hr-HR" sz="2400" dirty="0" smtClean="0"/>
              <a:t>12. 2. 2015.</a:t>
            </a:r>
            <a:endParaRPr lang="hr-HR" sz="24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1717696"/>
            <a:ext cx="2091680" cy="2788907"/>
          </a:xfrm>
        </p:spPr>
      </p:pic>
      <p:pic>
        <p:nvPicPr>
          <p:cNvPr id="16387" name="Picture 3" descr="C:\Users\Jadranka\Desktop\maskare\DSC0053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4508" y="1727972"/>
            <a:ext cx="2083973" cy="277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Jadranka\Desktop\maskare\DSC0057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5898" y="1727972"/>
            <a:ext cx="2083973" cy="277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2377884" y="5220834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Osnovna škola Jesenice, Dugi Rat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77490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/>
              <a:t>Himna – Stoti dan škole</a:t>
            </a:r>
            <a:endParaRPr lang="hr-HR" sz="3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7584" y="1268760"/>
            <a:ext cx="7859216" cy="4857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800" dirty="0" smtClean="0"/>
              <a:t> Stoti dan škole, stoti dan škole,</a:t>
            </a:r>
          </a:p>
          <a:p>
            <a:pPr marL="0" indent="0" algn="ctr">
              <a:buNone/>
            </a:pPr>
            <a:r>
              <a:rPr lang="hr-HR" sz="2800" dirty="0" smtClean="0"/>
              <a:t> stoti dan škole, djeca vole!</a:t>
            </a:r>
          </a:p>
          <a:p>
            <a:pPr marL="0" indent="0" algn="ctr">
              <a:buNone/>
            </a:pPr>
            <a:endParaRPr lang="hr-HR" sz="800" dirty="0" smtClean="0"/>
          </a:p>
          <a:p>
            <a:pPr marL="0" indent="0" algn="ctr">
              <a:buNone/>
            </a:pPr>
            <a:r>
              <a:rPr lang="hr-HR" sz="2800" dirty="0" smtClean="0"/>
              <a:t>Taj dan se pjeva, taj dan se pleše,</a:t>
            </a:r>
          </a:p>
          <a:p>
            <a:pPr marL="0" indent="0" algn="ctr">
              <a:buNone/>
            </a:pPr>
            <a:r>
              <a:rPr lang="hr-HR" sz="2800" dirty="0" smtClean="0"/>
              <a:t>taj se dan stotine zadataka riješe.</a:t>
            </a:r>
          </a:p>
          <a:p>
            <a:pPr marL="0" indent="0" algn="ctr">
              <a:buNone/>
            </a:pPr>
            <a:r>
              <a:rPr lang="hr-HR" sz="2800" dirty="0" smtClean="0"/>
              <a:t>Stotine đaka, sto učiteljica,</a:t>
            </a:r>
          </a:p>
          <a:p>
            <a:pPr marL="0" indent="0" algn="ctr">
              <a:buNone/>
            </a:pPr>
            <a:r>
              <a:rPr lang="hr-HR" sz="2800" dirty="0" smtClean="0"/>
              <a:t>stotine osmijeha zari na lica.</a:t>
            </a:r>
          </a:p>
          <a:p>
            <a:pPr marL="0" indent="0" algn="ctr">
              <a:buNone/>
            </a:pPr>
            <a:endParaRPr lang="hr-HR" sz="800" dirty="0" smtClean="0"/>
          </a:p>
          <a:p>
            <a:pPr marL="0" indent="0" algn="ctr">
              <a:buNone/>
            </a:pPr>
            <a:r>
              <a:rPr lang="hr-HR" sz="2800" dirty="0" smtClean="0"/>
              <a:t>Stoti dan škole, stoti dan škole,</a:t>
            </a:r>
          </a:p>
          <a:p>
            <a:pPr marL="0" indent="0" algn="ctr">
              <a:buNone/>
            </a:pPr>
            <a:r>
              <a:rPr lang="hr-HR" sz="2800" dirty="0" smtClean="0"/>
              <a:t>stoti dan škole, djeca vole.                    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37098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78098"/>
          </a:xfrm>
        </p:spPr>
        <p:txBody>
          <a:bodyPr>
            <a:normAutofit/>
          </a:bodyPr>
          <a:lstStyle/>
          <a:p>
            <a:r>
              <a:rPr lang="hr-HR" sz="2400" dirty="0" smtClean="0"/>
              <a:t>4 GRUPE:SNJEGOVIĆI,RIBICE, PČELICE I SOVICE.</a:t>
            </a:r>
            <a:endParaRPr lang="hr-HR" sz="24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6" y="1157094"/>
            <a:ext cx="3174864" cy="2199898"/>
          </a:xfrm>
        </p:spPr>
      </p:pic>
      <p:pic>
        <p:nvPicPr>
          <p:cNvPr id="4098" name="Picture 2" descr="C:\Users\Jadranka\Desktop\maskare\DSC0053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48" y="1124744"/>
            <a:ext cx="3220011" cy="219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adranka\Desktop\maskare\DSC0053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866131"/>
            <a:ext cx="3480388" cy="261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Jadranka\Desktop\maskare\DSC0053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0672" y="3866131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15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BIRANJE GRUPE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416623"/>
            <a:ext cx="2910783" cy="2183087"/>
          </a:xfrm>
        </p:spPr>
      </p:pic>
      <p:pic>
        <p:nvPicPr>
          <p:cNvPr id="7171" name="Picture 3" descr="C:\Users\Jadranka\Desktop\maskare\DSC005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8515" y="1392335"/>
            <a:ext cx="183620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Jadranka\Desktop\maskare\DSC0054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835" y="3934957"/>
            <a:ext cx="2589753" cy="194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Jadranka\Desktop\maskare\DSC0054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4364" y="3934958"/>
            <a:ext cx="2589752" cy="194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Jadranka\Desktop\maskare\DSC00535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49584" y="3924405"/>
            <a:ext cx="3206227" cy="187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Jadranka\Desktop\maskare\DSC0053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392335"/>
            <a:ext cx="3002056" cy="225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31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778098"/>
          </a:xfrm>
        </p:spPr>
        <p:txBody>
          <a:bodyPr>
            <a:normAutofit/>
          </a:bodyPr>
          <a:lstStyle/>
          <a:p>
            <a:r>
              <a:rPr lang="hr-HR" sz="3200" dirty="0" smtClean="0"/>
              <a:t>100. dan škole u 1.c 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r-HR" sz="2000" dirty="0" smtClean="0"/>
              <a:t>-     1oo. dan škole obilježili smo nizom aktivnosti koje u snovi imaju broj 100.</a:t>
            </a:r>
          </a:p>
          <a:p>
            <a:pPr>
              <a:buFontTx/>
              <a:buChar char="-"/>
            </a:pPr>
            <a:r>
              <a:rPr lang="hr-HR" sz="2000" dirty="0" smtClean="0"/>
              <a:t>Radili smo u 4 grupe: Snjegovići, Sovice, Ribice i Pčelice.</a:t>
            </a:r>
          </a:p>
          <a:p>
            <a:pPr>
              <a:buFontTx/>
              <a:buChar char="-"/>
            </a:pPr>
            <a:r>
              <a:rPr lang="hr-HR" sz="2000" dirty="0" smtClean="0"/>
              <a:t>Poslije formiranja grupa i biranja glasnogovornika, krenuli smo s aktivnostima.</a:t>
            </a:r>
          </a:p>
          <a:p>
            <a:pPr marL="0" indent="0">
              <a:buNone/>
            </a:pPr>
            <a:r>
              <a:rPr lang="hr-HR" sz="2000" dirty="0"/>
              <a:t> </a:t>
            </a:r>
            <a:r>
              <a:rPr lang="hr-HR" sz="2000" dirty="0" smtClean="0"/>
              <a:t>                                           </a:t>
            </a:r>
            <a:r>
              <a:rPr lang="hr-HR" sz="2800" dirty="0" smtClean="0"/>
              <a:t>Prva aktivnost</a:t>
            </a:r>
          </a:p>
          <a:p>
            <a:pPr>
              <a:buFontTx/>
              <a:buChar char="-"/>
            </a:pPr>
            <a:r>
              <a:rPr lang="hr-HR" sz="2000" dirty="0" smtClean="0"/>
              <a:t>Prva aktivnost je upisivanje 100 lijepih riječi u izrezana srca. (Djeca su tjedan ranije pisala lijepe riječi na papiriće i ubacivali u kutiju i izrezala 100 srca.)</a:t>
            </a:r>
          </a:p>
          <a:p>
            <a:pPr marL="0" indent="0">
              <a:buNone/>
            </a:pPr>
            <a:r>
              <a:rPr lang="hr-HR" sz="2000" dirty="0"/>
              <a:t> </a:t>
            </a:r>
            <a:r>
              <a:rPr lang="hr-HR" sz="2000" dirty="0" smtClean="0"/>
              <a:t>     100 različitih riječi podijelili smo u 4 grupe po 25. Kada su ispisali 1oo srca, </a:t>
            </a:r>
          </a:p>
          <a:p>
            <a:pPr marL="0" indent="0">
              <a:buNone/>
            </a:pPr>
            <a:r>
              <a:rPr lang="hr-HR" sz="2000" dirty="0"/>
              <a:t> </a:t>
            </a:r>
            <a:r>
              <a:rPr lang="hr-HR" sz="2000" dirty="0" smtClean="0"/>
              <a:t>     od njih su napravili jedno veliko srce „ 100 riječi ljubavi”.   U ovoj aktivnosti</a:t>
            </a:r>
          </a:p>
          <a:p>
            <a:pPr marL="0" indent="0">
              <a:buNone/>
            </a:pPr>
            <a:r>
              <a:rPr lang="hr-HR" sz="2000" dirty="0"/>
              <a:t> </a:t>
            </a:r>
            <a:r>
              <a:rPr lang="hr-HR" sz="2000" dirty="0" smtClean="0"/>
              <a:t>     pomogla nam je vjeroučiteljica Žarka </a:t>
            </a:r>
            <a:r>
              <a:rPr lang="hr-HR" sz="2000" dirty="0" err="1" smtClean="0"/>
              <a:t>Karoglan</a:t>
            </a:r>
            <a:r>
              <a:rPr lang="hr-HR" sz="2000" dirty="0" smtClean="0"/>
              <a:t>.</a:t>
            </a:r>
          </a:p>
          <a:p>
            <a:pPr marL="0" indent="0">
              <a:buNone/>
            </a:pPr>
            <a:r>
              <a:rPr lang="hr-HR" sz="2000" dirty="0" smtClean="0"/>
              <a:t>   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1669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IZRADA PANOA „100 RIJEČI LJUBAVI”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6" y="1430778"/>
            <a:ext cx="2754232" cy="2065674"/>
          </a:xfrm>
        </p:spPr>
      </p:pic>
      <p:pic>
        <p:nvPicPr>
          <p:cNvPr id="6146" name="Picture 2" descr="C:\Users\Jadranka\Desktop\maskare\DSC0055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434599"/>
            <a:ext cx="2748717" cy="206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adranka\Desktop\maskare\DSC0055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434600"/>
            <a:ext cx="2748718" cy="206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Jadranka\Desktop\maskare\DSC0056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3933056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Jadranka\Desktop\maskare\DSC0062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5" y="3947655"/>
            <a:ext cx="2748717" cy="206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Jadranka\Desktop\maskare\DSC00714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0983" y="3947655"/>
            <a:ext cx="2909277" cy="228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17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642194"/>
          </a:xfrm>
        </p:spPr>
        <p:txBody>
          <a:bodyPr>
            <a:normAutofit fontScale="90000"/>
          </a:bodyPr>
          <a:lstStyle/>
          <a:p>
            <a:r>
              <a:rPr lang="hr-HR" sz="2800" dirty="0" smtClean="0"/>
              <a:t>2. aktivnost – listić iz engleskog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sz="2400" dirty="0" smtClean="0"/>
              <a:t>Zadatak: </a:t>
            </a:r>
            <a:r>
              <a:rPr lang="hr-HR" sz="2200" dirty="0" smtClean="0"/>
              <a:t>Pronaći odgovarajući lik, obojiti ga zadanom bojom, prebrojiti , te broj upisati u pravokutnik.</a:t>
            </a:r>
            <a:br>
              <a:rPr lang="hr-HR" sz="2200" dirty="0" smtClean="0"/>
            </a:br>
            <a:r>
              <a:rPr lang="hr-HR" sz="2200" dirty="0" smtClean="0"/>
              <a:t>Ukupan zbroj brojeva u pravokutnicima mora biti 100.</a:t>
            </a:r>
            <a:br>
              <a:rPr lang="hr-HR" sz="2200" dirty="0" smtClean="0"/>
            </a:br>
            <a:r>
              <a:rPr lang="hr-HR" sz="2200" dirty="0" smtClean="0"/>
              <a:t>U radu nam je pomogla učiteljica engleskog jezika Darija </a:t>
            </a:r>
            <a:r>
              <a:rPr lang="hr-HR" sz="2200" dirty="0" err="1" smtClean="0"/>
              <a:t>Juričev</a:t>
            </a:r>
            <a:r>
              <a:rPr lang="hr-HR" sz="2200" dirty="0" smtClean="0"/>
              <a:t>.</a:t>
            </a:r>
            <a:endParaRPr lang="hr-HR" sz="22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2204864"/>
            <a:ext cx="5234736" cy="4042379"/>
          </a:xfrm>
        </p:spPr>
      </p:pic>
    </p:spTree>
    <p:extLst>
      <p:ext uri="{BB962C8B-B14F-4D97-AF65-F5344CB8AC3E}">
        <p14:creationId xmlns:p14="http://schemas.microsoft.com/office/powerpoint/2010/main" val="131300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hr-HR" sz="2800" dirty="0" smtClean="0"/>
              <a:t>AKTIVNOSTI IZ ENGLESKOG</a:t>
            </a:r>
            <a:endParaRPr lang="hr-HR" sz="28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556792"/>
            <a:ext cx="1752842" cy="2337123"/>
          </a:xfrm>
        </p:spPr>
      </p:pic>
      <p:pic>
        <p:nvPicPr>
          <p:cNvPr id="8194" name="Picture 2" descr="C:\Users\Jadranka\Desktop\maskare\DSC0057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3" y="1700808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Jadranka\Desktop\maskare\DSC0057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9369" y="1112066"/>
            <a:ext cx="2396613" cy="179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Jadranka\Desktop\maskare\DSC0058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79692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Jadranka\Desktop\maskare\DSC0058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4092738"/>
            <a:ext cx="2785079" cy="208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adranka\Desktop\100. dan 2 dio\20150218_08160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5364088" y="2308342"/>
            <a:ext cx="2627953" cy="172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adranka\Desktop\100. dan 2 dio\20150218_081753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20307" y="3785455"/>
            <a:ext cx="1996110" cy="273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35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</TotalTime>
  <Words>433</Words>
  <Application>Microsoft Office PowerPoint</Application>
  <PresentationFormat>On-screen Show (4:3)</PresentationFormat>
  <Paragraphs>44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Tema sustava Office</vt:lpstr>
      <vt:lpstr>PowerPoint Presentation</vt:lpstr>
      <vt:lpstr>e Twinning projekt – 100. dan škole</vt:lpstr>
      <vt:lpstr>Himna – Stoti dan škole</vt:lpstr>
      <vt:lpstr>4 GRUPE:SNJEGOVIĆI,RIBICE, PČELICE I SOVICE.</vt:lpstr>
      <vt:lpstr>BIRANJE GRUPE</vt:lpstr>
      <vt:lpstr>100. dan škole u 1.c </vt:lpstr>
      <vt:lpstr>IZRADA PANOA „100 RIJEČI LJUBAVI”</vt:lpstr>
      <vt:lpstr>2. aktivnost – listić iz engleskog Zadatak: Pronaći odgovarajući lik, obojiti ga zadanom bojom, prebrojiti , te broj upisati u pravokutnik. Ukupan zbroj brojeva u pravokutnicima mora biti 100. U radu nam je pomogla učiteljica engleskog jezika Darija Juričev.</vt:lpstr>
      <vt:lpstr>AKTIVNOSTI IZ ENGLESKOG</vt:lpstr>
      <vt:lpstr>3. Aktivnost – Slažemo nove riječi</vt:lpstr>
      <vt:lpstr>SLAŽEMO RIJEČI OD ZADANIH SLOVA</vt:lpstr>
      <vt:lpstr>4. Aktivnost – 100 zadataka zbrajanja i oduzimanja, veza zbrajanja i oduzimanja, 4 grupe po 25 zadataka.</vt:lpstr>
      <vt:lpstr>PowerPoint Presentation</vt:lpstr>
      <vt:lpstr>5. aktivnost – 100 pozdrava s mora Od 2. 2. učenici su uz pomoć roditelja izradili 100 origami ribica, a na plaži pronašli 100 malih školjkica. Svaka grupa dobila je po 25 ribica i 25 školjkica koje su zajedno lijepili na pano „100 pozdrava s mora”. </vt:lpstr>
      <vt:lpstr>IZRADA PANOA „100 POZDRAVA S MORA”</vt:lpstr>
      <vt:lpstr>6. aktivnost: U sklopu akcije „Štedjeti je lako ako znaš kako” koja se ove godine provodi u našoj školi, za ovu prigodu skupili smo 100 plastičnih boca, a novac koji se za njih dobije uplatit će se u humanitarne svrhe.</vt:lpstr>
      <vt:lpstr>7. aktivnost: Gledanje filma „100 dana škole u 1.c u 100 slika”</vt:lpstr>
      <vt:lpstr>8. aktivnost: Torta i pjesma Na kraju ovog zanimljivog  radnog  dana zasladili smo se tortom i zapjevali.</vt:lpstr>
      <vt:lpstr>TORTA I PJESMA</vt:lpstr>
      <vt:lpstr>PLES I PJESMA</vt:lpstr>
      <vt:lpstr>PowerPoint Presentation</vt:lpstr>
      <vt:lpstr>U projektu su sudjelovale: vjeroučiteljica Žarka, učiteljica engleskog jezika Darija i učiteljica 1. c razreda Jadranka Šolaja. 12. 2. 2015.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Jadranka</dc:creator>
  <cp:lastModifiedBy>Ivan</cp:lastModifiedBy>
  <cp:revision>39</cp:revision>
  <dcterms:created xsi:type="dcterms:W3CDTF">2015-01-27T06:25:13Z</dcterms:created>
  <dcterms:modified xsi:type="dcterms:W3CDTF">2015-03-23T19:12:31Z</dcterms:modified>
</cp:coreProperties>
</file>