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F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120000">
    <p:random/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20000">
    <p:random/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444355-4114-4260-96BC-2DE94AF7AC8A}" type="datetimeFigureOut">
              <a:rPr lang="sr-Latn-CS" smtClean="0"/>
              <a:pPr/>
              <a:t>13.5.2015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185375-15A1-46FB-BFC5-4D5D87AC9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120000">
    <p:random/>
    <p:sndAc>
      <p:stSnd>
        <p:snd r:embed="rId13" name="cashreg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643314"/>
            <a:ext cx="7286676" cy="1428760"/>
          </a:xfrm>
        </p:spPr>
        <p:txBody>
          <a:bodyPr>
            <a:normAutofit fontScale="90000"/>
          </a:bodyPr>
          <a:lstStyle/>
          <a:p>
            <a:r>
              <a:rPr lang="hr-HR" sz="5400" b="1" dirty="0" smtClean="0">
                <a:solidFill>
                  <a:srgbClr val="1B0FB1"/>
                </a:solidFill>
              </a:rPr>
              <a:t>AN  ENGLISH QUIZ</a:t>
            </a:r>
            <a:br>
              <a:rPr lang="hr-HR" sz="5400" b="1" dirty="0" smtClean="0">
                <a:solidFill>
                  <a:srgbClr val="1B0FB1"/>
                </a:solidFill>
              </a:rPr>
            </a:br>
            <a:endParaRPr lang="hr-HR" sz="4400" b="1" u="sng" dirty="0">
              <a:solidFill>
                <a:srgbClr val="1B0FB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Grade VIIIth</a:t>
            </a:r>
            <a:endParaRPr lang="hr-H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472518" cy="650085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What does the expression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‘I can’t make head nor tail of it’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mean?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don’ understand it.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don’t like it.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I don’t want it.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don’t have enough money to buy it.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You ____________  eat and drink in  the classroom.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must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mustn’t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have to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don’t have to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My parents didn’t let me ____________ football in the garden.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play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playing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played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play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remember, as a boy, ____________ my bike all day long.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riding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ride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ride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rode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past / past participle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form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wrong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bite   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bit 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bited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bitten</a:t>
            </a: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329642" cy="6514174"/>
          </a:xfrm>
        </p:spPr>
        <p:txBody>
          <a:bodyPr>
            <a:normAutofit lnSpcReduction="1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These verbs have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same sound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 the past, but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different spelling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teach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buy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think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bring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10)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past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different  sound ending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pass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chop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pick        d)  depend   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11)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 The dog needs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____________.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walking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be walked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 go for a walk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walked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12)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France is made a lot of wine.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France makes a lot of wine.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Lots of wine is maked in France.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Lots of wine makes in France.</a:t>
            </a:r>
            <a:endParaRPr lang="hr-H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8329642" cy="650085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13) </a:t>
            </a:r>
            <a:r>
              <a:rPr lang="hr-H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was so __________ when I forgot her name.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embarrassment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embarrassing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embarrassed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embarrass</a:t>
            </a:r>
            <a:endParaRPr lang="hr-HR" sz="2000" b="1" dirty="0" smtClean="0">
              <a:solidFill>
                <a:srgbClr val="1B0FB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Exams are so ___________.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stress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stressed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stressing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stressful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adjectives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odd one out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It feels __________.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soft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smooth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silly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rough   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I phoned my friend ___________ I was sitting on the bus.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while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during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when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 </a:t>
            </a:r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8401080" cy="6572296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haven’t been to the supermarket  since ___________.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long time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ages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two weeks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last week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 fell asleep ___________ the meeting.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during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before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after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while 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Which is the most usual way of ordering the following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adjectives?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My sister has got _____________________ hair.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black, long, curly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long, black, curly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curly, long, black 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black, curly, long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Small children always get excited __________ Christmas.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with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about   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at</a:t>
            </a:r>
            <a:endParaRPr lang="hr-HR" sz="2800" dirty="0">
              <a:solidFill>
                <a:srgbClr val="1B0FB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472518" cy="1276336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>
                <a:solidFill>
                  <a:srgbClr val="1B0FB1"/>
                </a:solidFill>
              </a:rPr>
              <a:t>      </a:t>
            </a:r>
            <a:br>
              <a:rPr lang="hr-HR" sz="4000" b="1" dirty="0" smtClean="0">
                <a:solidFill>
                  <a:srgbClr val="1B0FB1"/>
                </a:solidFill>
              </a:rPr>
            </a:br>
            <a:r>
              <a:rPr lang="hr-HR" sz="4000" b="1" dirty="0" smtClean="0">
                <a:solidFill>
                  <a:srgbClr val="1B0FB1"/>
                </a:solidFill>
              </a:rPr>
              <a:t> </a:t>
            </a:r>
            <a:r>
              <a:rPr lang="hr-HR" sz="5300" b="1" dirty="0" smtClean="0">
                <a:solidFill>
                  <a:srgbClr val="1B0FB1"/>
                </a:solidFill>
              </a:rPr>
              <a:t>III </a:t>
            </a:r>
            <a:r>
              <a:rPr lang="hr-HR" sz="4000" b="1" u="sng" dirty="0" smtClean="0">
                <a:solidFill>
                  <a:srgbClr val="1B0FB1"/>
                </a:solidFill>
              </a:rPr>
              <a:t>Choose </a:t>
            </a:r>
            <a:r>
              <a:rPr lang="hr-HR" sz="4000" b="1" u="sng" dirty="0" smtClean="0">
                <a:solidFill>
                  <a:srgbClr val="C00000"/>
                </a:solidFill>
              </a:rPr>
              <a:t>the right idiom </a:t>
            </a:r>
            <a:r>
              <a:rPr lang="hr-HR" sz="4000" b="1" u="sng" dirty="0" smtClean="0">
                <a:solidFill>
                  <a:srgbClr val="1B0FB1"/>
                </a:solidFill>
              </a:rPr>
              <a:t>to</a:t>
            </a:r>
            <a:r>
              <a:rPr lang="hr-HR" sz="4000" b="1" dirty="0" smtClean="0">
                <a:solidFill>
                  <a:srgbClr val="1B0FB1"/>
                </a:solidFill>
              </a:rPr>
              <a:t/>
            </a:r>
            <a:br>
              <a:rPr lang="hr-HR" sz="4000" b="1" dirty="0" smtClean="0">
                <a:solidFill>
                  <a:srgbClr val="1B0FB1"/>
                </a:solidFill>
              </a:rPr>
            </a:br>
            <a:r>
              <a:rPr lang="hr-HR" sz="4000" b="1" dirty="0" smtClean="0">
                <a:solidFill>
                  <a:srgbClr val="1B0FB1"/>
                </a:solidFill>
              </a:rPr>
              <a:t>       </a:t>
            </a:r>
            <a:r>
              <a:rPr lang="hr-HR" sz="4000" b="1" u="sng" dirty="0" smtClean="0">
                <a:solidFill>
                  <a:srgbClr val="1B0FB1"/>
                </a:solidFill>
              </a:rPr>
              <a:t>complete each sentence.</a:t>
            </a:r>
            <a:endParaRPr lang="hr-HR" sz="4000" b="1" u="sng" dirty="0">
              <a:solidFill>
                <a:srgbClr val="1B0FB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19200"/>
            <a:ext cx="8258204" cy="5353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</a:p>
          <a:p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stopped short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 of the woods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stands out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________________________________________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8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With his bright hair, Carl really _____________in a crowd of</a:t>
            </a:r>
          </a:p>
          <a:p>
            <a:r>
              <a:rPr lang="hr-H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people.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workers _____________of constructing that building</a:t>
            </a:r>
          </a:p>
          <a:p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because they didn’t have enough money to finish it.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hr-H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doctor said that grandmother is still very sick, but she’s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________________.</a:t>
            </a:r>
            <a:endParaRPr lang="hr-HR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hr-H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 out of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stand up for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keep your head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knock it off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  </a:t>
            </a:r>
            <a:r>
              <a:rPr lang="hr-HR" sz="28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 you a ring</a:t>
            </a:r>
            <a:endParaRPr lang="hr-HR" sz="28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401080" cy="54245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________________________________________________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It’s very important to ____________if there’s an emergency.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You must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______________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what you believe in or no one will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 respect  you.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If I hear any news, I’ll ________________and let you know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 immediately.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Would you two ________________with the loud noise! I’m trying to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 sleep.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We need to go to the supermarket. We’ve _____________milk.     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6000" b="1" u="sng" dirty="0" smtClean="0">
                <a:solidFill>
                  <a:srgbClr val="1B0FB1"/>
                </a:solidFill>
              </a:rPr>
              <a:t>I</a:t>
            </a:r>
            <a:r>
              <a:rPr lang="hr-HR" sz="5300" b="1" u="sng" dirty="0" smtClean="0">
                <a:solidFill>
                  <a:srgbClr val="1B0FB1"/>
                </a:solidFill>
              </a:rPr>
              <a:t> </a:t>
            </a:r>
            <a:r>
              <a:rPr lang="hr-HR" sz="4000" b="1" u="sng" dirty="0" smtClean="0">
                <a:solidFill>
                  <a:srgbClr val="1B0FB1"/>
                </a:solidFill>
              </a:rPr>
              <a:t> Choose </a:t>
            </a:r>
            <a:r>
              <a:rPr lang="hr-HR" sz="4000" b="1" u="sng" dirty="0" smtClean="0">
                <a:solidFill>
                  <a:srgbClr val="C00000"/>
                </a:solidFill>
              </a:rPr>
              <a:t>the correct sentence</a:t>
            </a:r>
            <a:r>
              <a:rPr lang="hr-HR" sz="4000" b="1" u="sng" dirty="0" smtClean="0">
                <a:solidFill>
                  <a:srgbClr val="1B0FB1"/>
                </a:solidFill>
              </a:rPr>
              <a:t>.</a:t>
            </a:r>
            <a:endParaRPr lang="hr-HR" sz="4000" b="1" u="sng" dirty="0">
              <a:solidFill>
                <a:srgbClr val="1B0FB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372476" cy="5500726"/>
          </a:xfrm>
        </p:spPr>
        <p:txBody>
          <a:bodyPr/>
          <a:lstStyle/>
          <a:p>
            <a:endParaRPr lang="hr-H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latin typeface="Arial" pitchFamily="34" charset="0"/>
                <a:cs typeface="Arial" pitchFamily="34" charset="0"/>
              </a:rPr>
              <a:t>‘ Stormy Monday Blues’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is a song by T- Bone Walker.</a:t>
            </a:r>
          </a:p>
          <a:p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b)  </a:t>
            </a:r>
            <a:r>
              <a:rPr lang="hr-HR" sz="2000" i="1" dirty="0" smtClean="0">
                <a:latin typeface="Arial" pitchFamily="34" charset="0"/>
                <a:cs typeface="Arial" pitchFamily="34" charset="0"/>
              </a:rPr>
              <a:t>Stormy Monday Blues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is a song by T- Bone  Walker.</a:t>
            </a:r>
          </a:p>
          <a:p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‘Stormy Monday Blues’ is a song by T- Bone Walker.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2) </a:t>
            </a:r>
            <a:r>
              <a:rPr lang="hr-HR" sz="2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Dr.Miller is a Professor of English.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b)  Dr. Miller is a professor of english.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 Dr.Miller is a professor of English.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6014108"/>
          </a:xfrm>
        </p:spPr>
        <p:txBody>
          <a:bodyPr>
            <a:normAutofit fontScale="92500" lnSpcReduction="10000"/>
          </a:bodyPr>
          <a:lstStyle/>
          <a:p>
            <a:endParaRPr lang="hr-H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Thirteen qualified medical students arrived ahead of us.</a:t>
            </a:r>
          </a:p>
          <a:p>
            <a:endParaRPr lang="hr-H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latin typeface="Arial" pitchFamily="34" charset="0"/>
                <a:cs typeface="Arial" pitchFamily="34" charset="0"/>
              </a:rPr>
              <a:t>       b) Thirteen,qualified,medical students arrived ahead of us.</a:t>
            </a:r>
          </a:p>
          <a:p>
            <a:endParaRPr lang="hr-H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latin typeface="Arial" pitchFamily="34" charset="0"/>
                <a:cs typeface="Arial" pitchFamily="34" charset="0"/>
              </a:rPr>
              <a:t>       c)  Thirteen qualified,medical students  arrived ahead of us.</a:t>
            </a:r>
          </a:p>
          <a:p>
            <a:r>
              <a:rPr lang="hr-HR" sz="2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After studying all the evidence, I am convinced that Alfie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did the right thing.</a:t>
            </a:r>
          </a:p>
          <a:p>
            <a:endParaRPr lang="hr-HR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b)  After studying all the evidence, it is clear that Alfie did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the right thing.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c)  I am convinced that Alfie did the right thing after studying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all the evidence.</a:t>
            </a:r>
            <a:endParaRPr lang="hr-HR" sz="2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9001156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55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hr-HR" sz="55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hr-HR" sz="1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Due to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the hurricane, campus will be closed on Friday.</a:t>
            </a: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8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Because of</a:t>
            </a:r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the hurricane, campus will be closed.</a:t>
            </a:r>
          </a:p>
          <a:p>
            <a:endParaRPr lang="hr-HR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c)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Due to the fact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 that  there is a hurricane, campus will be</a:t>
            </a: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   closed.</a:t>
            </a:r>
          </a:p>
          <a:p>
            <a:r>
              <a:rPr lang="hr-HR" sz="8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</a:t>
            </a:r>
          </a:p>
          <a:p>
            <a:pPr>
              <a:buNone/>
            </a:pPr>
            <a:r>
              <a:rPr lang="hr-HR" sz="1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1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a) Everyone is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suppose to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drink eight glasses of water per day.</a:t>
            </a:r>
          </a:p>
          <a:p>
            <a:endParaRPr lang="hr-HR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b) Max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use to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drink eight glasses of water per day.</a:t>
            </a:r>
          </a:p>
          <a:p>
            <a:endParaRPr lang="hr-HR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c)Everyone is </a:t>
            </a:r>
            <a:r>
              <a:rPr lang="hr-HR" sz="8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supposed to</a:t>
            </a:r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drink eight glasses of water per day.</a:t>
            </a:r>
          </a:p>
          <a:p>
            <a:pPr>
              <a:buNone/>
            </a:pPr>
            <a:endParaRPr lang="hr-HR" sz="8000" b="1" dirty="0" smtClean="0">
              <a:solidFill>
                <a:srgbClr val="1B0FB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8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</a:t>
            </a:r>
          </a:p>
          <a:p>
            <a:pPr>
              <a:buNone/>
            </a:pPr>
            <a:r>
              <a:rPr lang="hr-HR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1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7)  </a:t>
            </a:r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The Sahara is larger than any other desert in the world.</a:t>
            </a:r>
          </a:p>
          <a:p>
            <a:endParaRPr lang="hr-HR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b)  The Sahara is the largest of any other desert in the world.</a:t>
            </a:r>
          </a:p>
          <a:p>
            <a:endParaRPr lang="hr-HR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c)  The Sahara is largest than any other desert in the world.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endParaRPr lang="hr-HR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       </a:t>
            </a:r>
            <a:endParaRPr lang="hr-HR" dirty="0"/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8686800" cy="6572296"/>
          </a:xfrm>
        </p:spPr>
        <p:txBody>
          <a:bodyPr>
            <a:normAutofit fontScale="92500" lnSpcReduction="10000"/>
          </a:bodyPr>
          <a:lstStyle/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Was Opal or one of her sisters the better athlete?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Was Opal or her sister the best athlete?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c)  Was Opal or her sister the better athlete?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My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mother - in - laws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hair is bright orange.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b)  My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mother’s - in - law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hair is bright orange.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My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mother - in - law’s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hair is bright orange.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10) 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Brent and Brian’s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cards were torn.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Brents and Brians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cards were torn.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Brent’s and Brian’s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cards were torn.</a:t>
            </a:r>
          </a:p>
          <a:p>
            <a:endParaRPr lang="hr-H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8401080" cy="671514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My friend and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I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bought tickets for the match.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b)  My friend and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bought tickets for the match.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c)  My friend and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myself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bought tickets for the match. 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Mathematics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roots in the history of the Middle East.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b)  Mathematics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roots in the history of the Middle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East.</a:t>
            </a: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c)  Mathematics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it’s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roots in the history of the Middle East.</a:t>
            </a:r>
            <a:r>
              <a:rPr lang="hr-H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hr-HR" sz="2800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Neither of the drivers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own truck.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b)  Neither of the drivers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own truck.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c)  Neither of the drivers has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his or her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own truck.</a:t>
            </a:r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8543956" cy="6715148"/>
          </a:xfrm>
        </p:spPr>
        <p:txBody>
          <a:bodyPr>
            <a:normAutofit fontScale="92500" lnSpcReduction="10000"/>
          </a:bodyPr>
          <a:lstStyle/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14) 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The movie theater closed, and we were locked in.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 The movie theater closed: and we were locked in.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 The movie theater closed; and we were locked in.</a:t>
            </a:r>
          </a:p>
          <a:p>
            <a:r>
              <a:rPr lang="hr-HR" sz="2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15) 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A dramatic story told with much skill and power.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 A dramatic story was told with much skill and power.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 A dramatic story being told with much skill and power. </a:t>
            </a:r>
          </a:p>
          <a:p>
            <a:r>
              <a:rPr lang="hr-HR" sz="22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16) 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A number of bears</a:t>
            </a:r>
            <a:r>
              <a:rPr lang="hr-HR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been spotted by the state forest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rangers. 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Several bears </a:t>
            </a:r>
            <a:r>
              <a:rPr lang="hr-HR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been spotted by  the state forest rangers.</a:t>
            </a:r>
          </a:p>
          <a:p>
            <a:endParaRPr lang="hr-H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A number of bears </a:t>
            </a:r>
            <a:r>
              <a:rPr lang="hr-HR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been spotted by the state forest</a:t>
            </a: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rangers.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571500"/>
            <a:ext cx="8258175" cy="62865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A pair of scissors are lying on the desk.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b)  The scissors are lying on the desk.</a:t>
            </a: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c)  The scissors is lying on the desk.</a:t>
            </a:r>
          </a:p>
          <a:p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Arthur remembered to bring his report mine was at home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on my desk.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b)  Arthur remembered to bring his report, mine was at home 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on my desk.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c)  Arthur remembered to bring his report, but mine was at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home on my desk.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52"/>
            <a:ext cx="8258204" cy="60141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5800" b="1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II</a:t>
            </a:r>
            <a:r>
              <a:rPr lang="hr-HR" sz="4300" b="1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  </a:t>
            </a:r>
            <a:r>
              <a:rPr lang="hr-HR" sz="4300" b="1" u="sng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Choose </a:t>
            </a:r>
            <a:r>
              <a:rPr lang="hr-HR" sz="4300" b="1" u="sng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the right word </a:t>
            </a:r>
            <a:r>
              <a:rPr lang="hr-HR" sz="4300" b="1" u="sng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or </a:t>
            </a:r>
            <a:r>
              <a:rPr lang="hr-HR" sz="4300" b="1" u="sng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expression</a:t>
            </a:r>
            <a:r>
              <a:rPr lang="hr-HR" sz="4300" b="1" u="sng" dirty="0" smtClean="0">
                <a:solidFill>
                  <a:srgbClr val="1B0FB1"/>
                </a:solidFill>
                <a:latin typeface="+mj-lt"/>
                <a:cs typeface="Arial" pitchFamily="34" charset="0"/>
              </a:rPr>
              <a:t> to make the given sentence correct, or to </a:t>
            </a:r>
            <a:r>
              <a:rPr lang="hr-HR" sz="4300" b="1" u="sng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answer the question.</a:t>
            </a:r>
          </a:p>
          <a:p>
            <a:pPr>
              <a:buNone/>
            </a:pPr>
            <a:endParaRPr lang="hr-HR" sz="32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Most people just use their PCs for the Internet and ____________.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wording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typing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word processing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documenting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hr-HR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 is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odd one out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scanner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printer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hard drive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1B0FB1"/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Which word describes </a:t>
            </a:r>
            <a:r>
              <a:rPr lang="hr-H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working extra hours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 for extra money)?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a) 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flexitime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overtime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full - time      </a:t>
            </a:r>
            <a:r>
              <a:rPr lang="hr-H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part - time </a:t>
            </a:r>
          </a:p>
          <a:p>
            <a:pPr>
              <a:buNone/>
            </a:pPr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508</TotalTime>
  <Words>1663</Words>
  <Application>Microsoft Office PowerPoint</Application>
  <PresentationFormat>On-screen Show (4:3)</PresentationFormat>
  <Paragraphs>218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AN  ENGLISH QUIZ </vt:lpstr>
      <vt:lpstr>I  Choose the correct sentence.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       III Choose the right idiom to        complete each sentence.</vt:lpstr>
      <vt:lpstr>a) run out of;   b) stand up for;   c) keep your head;    d) knock it off;   e) give you a ring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ljerka</dc:creator>
  <cp:lastModifiedBy>ljerka</cp:lastModifiedBy>
  <cp:revision>260</cp:revision>
  <dcterms:created xsi:type="dcterms:W3CDTF">2015-04-11T23:32:03Z</dcterms:created>
  <dcterms:modified xsi:type="dcterms:W3CDTF">2015-05-13T18:21:50Z</dcterms:modified>
</cp:coreProperties>
</file>