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F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30000">
    <p:random/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random/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30000">
    <p:random/>
    <p:sndAc>
      <p:stSnd>
        <p:snd r:embed="rId13" name="cashreg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643182"/>
            <a:ext cx="7143800" cy="2428892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rgbClr val="1B0FB1"/>
                </a:solidFill>
              </a:rPr>
              <a:t>AN  ENGLISH QUIZ</a:t>
            </a:r>
            <a:br>
              <a:rPr lang="hr-HR" sz="5400" b="1" dirty="0" smtClean="0">
                <a:solidFill>
                  <a:srgbClr val="1B0FB1"/>
                </a:solidFill>
              </a:rPr>
            </a:br>
            <a:r>
              <a:rPr lang="hr-HR" sz="4400" u="sng" dirty="0" smtClean="0">
                <a:solidFill>
                  <a:srgbClr val="FF0000"/>
                </a:solidFill>
              </a:rPr>
              <a:t>Answers</a:t>
            </a:r>
            <a:endParaRPr lang="hr-HR" sz="4400" b="1" u="sng" dirty="0">
              <a:solidFill>
                <a:srgbClr val="1B0FB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Grade VIIIth</a:t>
            </a:r>
            <a:endParaRPr lang="hr-H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72518" cy="65008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What does the expression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‘I can’t make head nor tail of it’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mean?</a:t>
            </a:r>
          </a:p>
          <a:p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don’ understand it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don’t like it.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I don’t want it.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don’t have enough money to buy it.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You ____________  eat and drink in  the classroom.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must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mustn’t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have to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don’t have to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My parents didn’t let me ____________ football in the garden.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play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playing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played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play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remember, as a boy, ____________ my bike all day long.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riding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ride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ride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rode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past / past participle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wrong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bite   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    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bited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bitten</a:t>
            </a: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329642" cy="6514174"/>
          </a:xfrm>
        </p:spPr>
        <p:txBody>
          <a:bodyPr>
            <a:normAutofit lnSpcReduction="1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These verbs have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same sound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the past, but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different spelling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teach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buy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think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bring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past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different  sound ending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pass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chop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pick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depend  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 The dog needs ________.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walking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be walked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go for a walk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walked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12)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France is made a lot of wine.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France makes a lot of wine.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Lots of wine is maked in France.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Lots of wine makes in France.</a:t>
            </a:r>
            <a:endParaRPr lang="hr-H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329642" cy="65008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was so __________ when I forgot her name.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embarrassment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embarrassing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embarrassed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</a:t>
            </a:r>
            <a:endParaRPr lang="hr-HR" sz="2000" b="1" dirty="0" smtClean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Exams are so ___________.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stressed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stressing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stressful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adjectives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 feels __________.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soft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smooth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silly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rough  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I phoned my friend ___________ I was sitting on the bus.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while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during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when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 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401080" cy="6572296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haven’t been to the supermarket  since ___________.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long time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ages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two weeks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last week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fell asleep ___________ the meeting.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during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before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after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while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Which is the most usual way of ordering the following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adjectives?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My sister has got _____________________ hair.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black, long, curly   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long, black, curly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curly, long, black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black, curly, long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Small children always get excited __________ Christmas.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with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     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about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</a:t>
            </a:r>
            <a:endParaRPr lang="hr-HR" sz="2800" dirty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1B0FB1"/>
                </a:solidFill>
              </a:rPr>
              <a:t>      </a:t>
            </a:r>
            <a:br>
              <a:rPr lang="hr-HR" sz="4000" b="1" dirty="0" smtClean="0">
                <a:solidFill>
                  <a:srgbClr val="1B0FB1"/>
                </a:solidFill>
              </a:rPr>
            </a:br>
            <a:r>
              <a:rPr lang="hr-HR" sz="4000" b="1" dirty="0" smtClean="0">
                <a:solidFill>
                  <a:srgbClr val="1B0FB1"/>
                </a:solidFill>
              </a:rPr>
              <a:t>   </a:t>
            </a:r>
            <a:r>
              <a:rPr lang="hr-HR" sz="5300" b="1" dirty="0" smtClean="0">
                <a:solidFill>
                  <a:srgbClr val="1B0FB1"/>
                </a:solidFill>
              </a:rPr>
              <a:t>III </a:t>
            </a:r>
            <a:r>
              <a:rPr lang="hr-HR" sz="4000" b="1" u="sng" dirty="0" smtClean="0">
                <a:solidFill>
                  <a:srgbClr val="1B0FB1"/>
                </a:solidFill>
              </a:rPr>
              <a:t>Choose </a:t>
            </a:r>
            <a:r>
              <a:rPr lang="hr-HR" sz="4000" b="1" u="sng" dirty="0" smtClean="0">
                <a:solidFill>
                  <a:srgbClr val="C00000"/>
                </a:solidFill>
              </a:rPr>
              <a:t>the right idiom </a:t>
            </a:r>
            <a:r>
              <a:rPr lang="hr-HR" sz="4000" b="1" u="sng" dirty="0" smtClean="0">
                <a:solidFill>
                  <a:srgbClr val="1B0FB1"/>
                </a:solidFill>
              </a:rPr>
              <a:t>to</a:t>
            </a:r>
            <a:r>
              <a:rPr lang="hr-HR" sz="4000" b="1" dirty="0" smtClean="0">
                <a:solidFill>
                  <a:srgbClr val="1B0FB1"/>
                </a:solidFill>
              </a:rPr>
              <a:t/>
            </a:r>
            <a:br>
              <a:rPr lang="hr-HR" sz="4000" b="1" dirty="0" smtClean="0">
                <a:solidFill>
                  <a:srgbClr val="1B0FB1"/>
                </a:solidFill>
              </a:rPr>
            </a:br>
            <a:r>
              <a:rPr lang="hr-HR" sz="4000" b="1" dirty="0" smtClean="0">
                <a:solidFill>
                  <a:srgbClr val="1B0FB1"/>
                </a:solidFill>
              </a:rPr>
              <a:t>         </a:t>
            </a:r>
            <a:r>
              <a:rPr lang="hr-HR" sz="4000" b="1" u="sng" dirty="0" smtClean="0">
                <a:solidFill>
                  <a:srgbClr val="1B0FB1"/>
                </a:solidFill>
              </a:rPr>
              <a:t>complete each sentence.</a:t>
            </a:r>
            <a:endParaRPr lang="hr-HR" sz="4000" b="1" u="sng" dirty="0">
              <a:solidFill>
                <a:srgbClr val="1B0FB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19200"/>
            <a:ext cx="8258204" cy="5353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</a:p>
          <a:p>
            <a:r>
              <a:rPr lang="hr-HR" sz="3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stopped short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hr-HR" sz="3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 of the woods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hr-HR" sz="3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stands out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With his bright hair, Carl really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stands out</a:t>
            </a:r>
            <a:r>
              <a:rPr lang="hr-HR" sz="2000" b="1" u="sng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 a crowd of</a:t>
            </a:r>
          </a:p>
          <a:p>
            <a:r>
              <a:rPr lang="hr-H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people.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workers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stopped short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 constructing that building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because they didn’t have enough money to finish it.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doctor said that grandmother is still very sick, but she’s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 of the woods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 out of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 up for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your head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 </a:t>
            </a: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knock it off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 you a ring</a:t>
            </a:r>
            <a:endParaRPr lang="hr-HR" sz="28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401080" cy="54245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________________________________________________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It’s very important to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your head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if there’s an emergency.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You must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 up for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what you believe in or no one will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respect  you.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If I hear any news, I’ll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e)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 you a ring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and let you know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immediately.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Would you two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knock it off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with the loud noise! I’m trying to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sleep.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We need to go to the supermarket. We’ve </a:t>
            </a: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 out of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milk.     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r-HR" sz="6000" b="1" u="sng" dirty="0" smtClean="0">
                <a:solidFill>
                  <a:srgbClr val="1B0FB1"/>
                </a:solidFill>
              </a:rPr>
              <a:t>I</a:t>
            </a:r>
            <a:r>
              <a:rPr lang="hr-HR" sz="5300" b="1" u="sng" dirty="0" smtClean="0">
                <a:solidFill>
                  <a:srgbClr val="1B0FB1"/>
                </a:solidFill>
              </a:rPr>
              <a:t> </a:t>
            </a:r>
            <a:r>
              <a:rPr lang="hr-HR" sz="4000" b="1" u="sng" dirty="0" smtClean="0">
                <a:solidFill>
                  <a:srgbClr val="1B0FB1"/>
                </a:solidFill>
              </a:rPr>
              <a:t> Choose </a:t>
            </a:r>
            <a:r>
              <a:rPr lang="hr-HR" sz="4000" b="1" u="sng" dirty="0" smtClean="0">
                <a:solidFill>
                  <a:srgbClr val="C00000"/>
                </a:solidFill>
              </a:rPr>
              <a:t>the correct sentence</a:t>
            </a:r>
            <a:r>
              <a:rPr lang="hr-HR" sz="4000" b="1" u="sng" dirty="0" smtClean="0">
                <a:solidFill>
                  <a:srgbClr val="1B0FB1"/>
                </a:solidFill>
              </a:rPr>
              <a:t>.</a:t>
            </a:r>
            <a:endParaRPr lang="hr-HR" sz="4000" b="1" u="sng" dirty="0">
              <a:solidFill>
                <a:srgbClr val="1B0FB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372476" cy="5500726"/>
          </a:xfrm>
        </p:spPr>
        <p:txBody>
          <a:bodyPr/>
          <a:lstStyle/>
          <a:p>
            <a:endParaRPr lang="hr-H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latin typeface="Arial" pitchFamily="34" charset="0"/>
                <a:cs typeface="Arial" pitchFamily="34" charset="0"/>
              </a:rPr>
              <a:t>‘ Stormy Monday Blues’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is a song by T- Bone Walker.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b)  </a:t>
            </a:r>
            <a:r>
              <a:rPr lang="hr-HR" sz="2000" i="1" dirty="0" smtClean="0">
                <a:latin typeface="Arial" pitchFamily="34" charset="0"/>
                <a:cs typeface="Arial" pitchFamily="34" charset="0"/>
              </a:rPr>
              <a:t>Stormy Monday Blues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is a song by T- Bone  Walker.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‘Stormy Monday Blues’ is a song by T- Bone Walker.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2)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Dr.Miller is a Professor of English.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b)  Dr. Miller is a professor of english.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c)   Dr.Miller is a professor of English.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6014108"/>
          </a:xfrm>
        </p:spPr>
        <p:txBody>
          <a:bodyPr>
            <a:normAutofit fontScale="92500" lnSpcReduction="10000"/>
          </a:bodyPr>
          <a:lstStyle/>
          <a:p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Thirteen qualified medical students arrived ahead of us.</a:t>
            </a:r>
          </a:p>
          <a:p>
            <a:endParaRPr lang="hr-H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latin typeface="Arial" pitchFamily="34" charset="0"/>
                <a:cs typeface="Arial" pitchFamily="34" charset="0"/>
              </a:rPr>
              <a:t>       b) Thirteen,qualified,medical students arrived ahead of us.</a:t>
            </a:r>
          </a:p>
          <a:p>
            <a:endParaRPr lang="hr-H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latin typeface="Arial" pitchFamily="34" charset="0"/>
                <a:cs typeface="Arial" pitchFamily="34" charset="0"/>
              </a:rPr>
              <a:t>       c)  Thirteen qualified,medical students  arrived ahead of us.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 After studying all the evidence, I am convinced that Alfie</a:t>
            </a:r>
          </a:p>
          <a:p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did the right thing.</a:t>
            </a:r>
          </a:p>
          <a:p>
            <a:endParaRPr lang="hr-H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After studying all the evidence, it is clear that Alfie did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the right thing.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I am convinced that Alfie did the right thing after studying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all the evidence.</a:t>
            </a:r>
            <a:endParaRPr lang="hr-HR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55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r-HR" sz="55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1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Due to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the hurricane, campus will be closed on Friday.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b)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Because of </a:t>
            </a: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hurricane, campus will be closed.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c)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Due to the fact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that  there is a hurricane, campus will be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   closed.</a:t>
            </a:r>
          </a:p>
          <a:p>
            <a:r>
              <a:rPr lang="hr-HR" sz="8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</a:t>
            </a:r>
          </a:p>
          <a:p>
            <a:pPr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1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a) Everyone is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suppose to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drink eight glasses of water per day.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b) Max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use to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drink eight glasses of water per day.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c)Everyone is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supposed to </a:t>
            </a: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drink eight glasses of water per day.</a:t>
            </a:r>
          </a:p>
          <a:p>
            <a:pPr>
              <a:buNone/>
            </a:pPr>
            <a:endParaRPr lang="hr-HR" sz="8000" b="1" dirty="0" smtClean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</a:p>
          <a:p>
            <a:pPr>
              <a:buNone/>
            </a:pP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7)  </a:t>
            </a: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The Sahara is larger than any other desert in the world.</a:t>
            </a:r>
          </a:p>
          <a:p>
            <a:endParaRPr lang="hr-HR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The Sahara is the largest of any other desert in the world.</a:t>
            </a:r>
          </a:p>
          <a:p>
            <a:endParaRPr lang="hr-HR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The Sahara is largest than any other desert in the world.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endParaRPr lang="hr-H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</a:t>
            </a:r>
            <a:endParaRPr lang="hr-HR" dirty="0"/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8686800" cy="6572296"/>
          </a:xfrm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Was Opal or one of her sisters the better athlete?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Was Opal or her sister the best athlete?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Was Opal or her sister the better athlete?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My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mother - in - laws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hair is bright orange.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b)  My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mother’s - in - law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hair is bright orange.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c)  My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mother - in - law’s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hair is bright orange.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10)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Brent and Brian’s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cards were torn.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Brents and Brians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cards were torn.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Brent’s and Brian’s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cards were torn.</a:t>
            </a:r>
          </a:p>
          <a:p>
            <a:endParaRPr lang="hr-H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401080" cy="671514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 My friend and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bought tickets for the match.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b)  My friend and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bought tickets for the match.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c)  My friend and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myself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bought tickets for the match.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 Mathematics has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roots in the history of the Middle East.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Mathematics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roots in the history of the Middle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East.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Mathematics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it’s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roots in the history of the Middle East.</a:t>
            </a:r>
            <a:r>
              <a:rPr lang="hr-H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2800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Neither of the drivers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own truck.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b)  Neither of the drivers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own truck.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c)  Neither of the drivers has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 or her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own truck.</a:t>
            </a:r>
            <a:r>
              <a:rPr lang="hr-H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hr-H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543956" cy="6715148"/>
          </a:xfrm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 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 The movie theater closed, and we were locked in.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The movie theater closed: and we were locked in.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The movie theater closed; and we were locked in.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 dramatic story told with much skill and power.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A dramatic story was told with much skill and power.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A dramatic story being told with much skill and power. 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A number of bears</a:t>
            </a:r>
            <a:r>
              <a:rPr lang="hr-HR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been spotted by the state forest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rangers. 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Several bears </a:t>
            </a:r>
            <a:r>
              <a:rPr lang="hr-HR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been spotted by  the state forest rangers.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A number of bears </a:t>
            </a:r>
            <a:r>
              <a:rPr lang="hr-HR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been spotted by the state forest</a:t>
            </a:r>
          </a:p>
          <a:p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rangers.</a:t>
            </a:r>
            <a:endParaRPr lang="hr-H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571500"/>
            <a:ext cx="8258175" cy="62865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 pair of scissors are lying on the desk.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The scissors are lying on the desk.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The scissors is lying on the desk.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Arthur remembered to bring his report mine was at home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on my desk.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b)  Arthur remembered to bring his report, mine was at home 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on my desk.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Arthur remembered to bring his report, but mine was at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home on my desk.</a:t>
            </a:r>
            <a:endParaRPr lang="hr-H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258204" cy="60141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5800" b="1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II</a:t>
            </a:r>
            <a:r>
              <a:rPr lang="hr-HR" sz="4300" b="1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  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Choose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the right word 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or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expression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 to make the given sentence correct, or to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answer the question.</a:t>
            </a:r>
          </a:p>
          <a:p>
            <a:pPr>
              <a:buNone/>
            </a:pPr>
            <a:endParaRPr lang="hr-HR" sz="32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Most people just use their PCs for the Internet and ____________.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wording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typing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word processing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documenting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hr-H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scanner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printer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hard drive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word describes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working extra hours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 for extra money)?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flexitime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overtime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full - time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part - time 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3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871</TotalTime>
  <Words>1695</Words>
  <Application>Microsoft Office PowerPoint</Application>
  <PresentationFormat>On-screen Show (4:3)</PresentationFormat>
  <Paragraphs>217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AN  ENGLISH QUIZ Answers</vt:lpstr>
      <vt:lpstr>I  Choose the correct sentence.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       III Choose the right idiom to          complete each sentence.</vt:lpstr>
      <vt:lpstr>a) run out of;   b) stand up for;   c) keep your head;    d) knock it off;   e) give you a ring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236</cp:revision>
  <dcterms:created xsi:type="dcterms:W3CDTF">2015-04-11T23:32:03Z</dcterms:created>
  <dcterms:modified xsi:type="dcterms:W3CDTF">2015-05-13T18:24:38Z</dcterms:modified>
</cp:coreProperties>
</file>