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CC99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82A3-F7D7-457F-8DF9-958A7939E6C3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9E8C-E1C5-4055-8C38-71B20CDB2C3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79E8C-E1C5-4055-8C38-71B20CDB2C3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40000">
    <p:sndAc>
      <p:stSnd>
        <p:snd r:embed="rId1" name="explod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CA0803-D1C4-4955-8A06-19BFA0A653EC}" type="datetimeFigureOut">
              <a:rPr lang="sr-Latn-CS" smtClean="0"/>
              <a:pPr/>
              <a:t>17.5.2015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54E2C5-2AEB-4B5B-B1F4-76CF40D4AF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40000">
    <p:sndAc>
      <p:stSnd>
        <p:snd r:embed="rId13" name="explod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307181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r-HR" sz="6000" b="1" dirty="0" smtClean="0">
                <a:latin typeface="Bookman Old Style" pitchFamily="18" charset="0"/>
              </a:rPr>
              <a:t> AN ENGLISH QUIZ</a:t>
            </a:r>
            <a:endParaRPr lang="hr-HR" sz="60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7481910" cy="2857520"/>
          </a:xfrm>
        </p:spPr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C00000"/>
                </a:solidFill>
                <a:latin typeface="Bookman Old Style" pitchFamily="18" charset="0"/>
              </a:rPr>
              <a:t>        ANSWERS</a:t>
            </a:r>
            <a:endParaRPr lang="hr-HR" sz="4800" u="sng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hr-HR" sz="4800" dirty="0" smtClean="0">
                <a:solidFill>
                  <a:srgbClr val="C00000"/>
                </a:solidFill>
                <a:latin typeface="Bookman Old Style" pitchFamily="18" charset="0"/>
              </a:rPr>
              <a:t>                    </a:t>
            </a:r>
            <a:r>
              <a:rPr lang="hr-HR" sz="480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Grade VIth</a:t>
            </a:r>
          </a:p>
          <a:p>
            <a:endParaRPr lang="hr-HR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3" name="explod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857364"/>
          </a:xfrm>
        </p:spPr>
        <p:txBody>
          <a:bodyPr>
            <a:normAutofit fontScale="90000"/>
          </a:bodyPr>
          <a:lstStyle/>
          <a:p>
            <a:r>
              <a:rPr lang="hr-HR" sz="67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III</a:t>
            </a:r>
            <a:r>
              <a:rPr lang="hr-HR" sz="72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Match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</a:rPr>
              <a:t>the idiom 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and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</a:rPr>
              <a:t>its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b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hr-HR" sz="4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 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</a:rPr>
              <a:t>explanation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b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hr-HR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100" y="1857364"/>
            <a:ext cx="4357718" cy="4786346"/>
          </a:xfrm>
          <a:ln>
            <a:solidFill>
              <a:schemeClr val="tx2">
                <a:lumMod val="75000"/>
              </a:schemeClr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back to square one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hr-HR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hr-HR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under the weather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-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hr-HR" sz="24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4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blessing in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disguise -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endParaRPr lang="hr-HR" sz="24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 in the same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boat    -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>
              <a:buNone/>
            </a:pPr>
            <a:endParaRPr lang="hr-HR" sz="2400" b="1" u="sng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cost an arm and a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leg -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857364"/>
            <a:ext cx="3725068" cy="4786346"/>
          </a:xfrm>
          <a:solidFill>
            <a:srgbClr val="FFFFCC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something good that is not recognized at first</a:t>
            </a: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everyone is facing the 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same challenges</a:t>
            </a: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feeling unwell or sick</a:t>
            </a:r>
          </a:p>
          <a:p>
            <a:pPr>
              <a:buNone/>
            </a:pPr>
            <a:endParaRPr lang="hr-HR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expensive</a:t>
            </a:r>
          </a:p>
          <a:p>
            <a:pPr>
              <a:buNone/>
            </a:pPr>
            <a:endParaRPr lang="hr-HR" sz="2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having to start all over again</a:t>
            </a:r>
            <a:endParaRPr lang="hr-HR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random/>
    <p:sndAc>
      <p:stSnd>
        <p:snd r:embed="rId2" name="explod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257174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r-HR" sz="67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I </a:t>
            </a:r>
            <a:r>
              <a:rPr lang="hr-HR" sz="4000" b="1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40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Choose </a:t>
            </a:r>
            <a:r>
              <a:rPr lang="hr-HR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the right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word,       expression 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or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4000" b="1" u="sng" dirty="0" smtClean="0">
                <a:solidFill>
                  <a:schemeClr val="accent5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hr-HR" sz="4000" b="1" u="sng" dirty="0" smtClean="0">
                <a:solidFill>
                  <a:srgbClr val="C00000"/>
                </a:solidFill>
                <a:latin typeface="Bookman Old Style" pitchFamily="18" charset="0"/>
                <a:cs typeface="Arial" pitchFamily="34" charset="0"/>
              </a:rPr>
              <a:t>sentence</a:t>
            </a:r>
            <a:r>
              <a:rPr lang="hr-HR" sz="40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.</a:t>
            </a:r>
            <a:r>
              <a:rPr lang="hr-HR" b="1" u="sng" dirty="0" smtClean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hr-HR" b="1" u="sng" dirty="0" smtClean="0">
                <a:solidFill>
                  <a:srgbClr val="C00000"/>
                </a:solidFill>
                <a:cs typeface="Arial" pitchFamily="34" charset="0"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357430"/>
            <a:ext cx="7933588" cy="4286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________________________________________</a:t>
            </a:r>
          </a:p>
          <a:p>
            <a:endParaRPr lang="hr-H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can you </a:t>
            </a:r>
            <a:r>
              <a:rPr lang="hr-HR" sz="22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watch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  </a:t>
            </a:r>
            <a:r>
              <a:rPr lang="hr-HR" sz="2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picture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 playing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football game</a:t>
            </a:r>
          </a:p>
          <a:p>
            <a:r>
              <a:rPr lang="hr-H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knew he was joking when he ___________ at me.</a:t>
            </a:r>
          </a:p>
          <a:p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winked</a:t>
            </a:r>
            <a:r>
              <a:rPr lang="hr-HR" sz="2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blinked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stared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frowned</a:t>
            </a:r>
          </a:p>
          <a:p>
            <a:r>
              <a:rPr lang="hr-HR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</a:t>
            </a:r>
          </a:p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David Beckham was sent off ____________ the second half</a:t>
            </a:r>
          </a:p>
          <a:p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the match.</a:t>
            </a:r>
          </a:p>
          <a:p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2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2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during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while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ago</a:t>
            </a:r>
          </a:p>
          <a:p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hr-HR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2428868"/>
          </a:xfrm>
        </p:spPr>
        <p:txBody>
          <a:bodyPr>
            <a:normAutofit fontScale="9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When my mother was cross, she used to___________ her arms.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clench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shrug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tap            </a:t>
            </a:r>
            <a:r>
              <a:rPr lang="hr-HR" sz="22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d) </a:t>
            </a:r>
            <a:r>
              <a:rPr lang="hr-HR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fold</a:t>
            </a:r>
            <a:br>
              <a:rPr lang="hr-HR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r>
              <a:rPr lang="hr-HR" sz="20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Phil &amp; June are so lucky! They went skiing again ___Christmas.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-            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on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2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at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</a:t>
            </a:r>
            <a:endParaRPr lang="hr-HR" sz="22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214554"/>
            <a:ext cx="7933588" cy="464344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flowers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grapes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bunch of bananas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bunch of eggs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What’s the correct order,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smallest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biggest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one or two, a few, several, loads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few, loads, several, one or two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or two, several, loads, a few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one or two, a few, loads, several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33588" cy="142876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8)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He’s so rich, he’s a ___________millionaire.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multi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post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super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over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endParaRPr lang="hr-HR" sz="2800" b="1" dirty="0"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71612"/>
            <a:ext cx="793358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Breakfast is served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from 7 ________ 11.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           </a:t>
            </a: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far as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till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until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adjectives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‘doesn’t go’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 tastes _____________.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delicious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salty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bitter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furious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My car is very ___________, it uses very little petrol.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economic      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economical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economist   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economy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862150" cy="1428736"/>
          </a:xfrm>
        </p:spPr>
        <p:txBody>
          <a:bodyPr>
            <a:normAutofit fontScale="9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12)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Which 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NOT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correct?</a:t>
            </a:r>
            <a:br>
              <a:rPr lang="hr-HR" sz="2000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She looks like ___________.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happy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Madonna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me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 singer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  <a:endParaRPr lang="hr-HR" sz="2000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85860"/>
            <a:ext cx="7933588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Lots of verbs have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same past and past participle</a:t>
            </a: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win, won, won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the following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doesn’t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tell 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meet  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choose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find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is the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odd one out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?(Think about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past forms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cut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b)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put  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let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get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school, children have to learn lots of English vocabulary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by ___________.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mind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brain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heart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memory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 careful! You  ___________  break  the joystick.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‘re going to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will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‘re breaking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 going to</a:t>
            </a:r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1643050"/>
          </a:xfrm>
        </p:spPr>
        <p:txBody>
          <a:bodyPr>
            <a:normAutofit fontScale="90000"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If you spend too much time thinking about things you would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like to do, you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‘have your head in the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__________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’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b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2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2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clouds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b)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sky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c)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stars </a:t>
            </a:r>
            <a:r>
              <a:rPr lang="hr-HR" sz="2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d) </a:t>
            </a:r>
            <a:r>
              <a:rPr lang="hr-HR" sz="22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moon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endParaRPr lang="hr-HR" sz="2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714488"/>
            <a:ext cx="793358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18)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Eiffel Tower is the most famous __________ in Paris.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ruin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church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temple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landmark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19)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There are __________ apples left in the bowl.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few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little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lots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any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 decided to travel by sea, so we took the __________.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lorry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coach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ferry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tram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___________ probably go for a walk later.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am going to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will</a:t>
            </a:r>
            <a:endParaRPr lang="hr-HR" sz="2800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8005026" cy="2786058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22)</a:t>
            </a:r>
            <a:r>
              <a:rPr lang="hr-HR" sz="28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Which of the following uses of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‘make’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is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?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How many mistakes did you make on the test?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Excuse  me. I’m just going to make a quick phone call.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Making money was always the most important thing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   to him.</a:t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hr-HR" sz="20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d) </a:t>
            </a:r>
            <a:r>
              <a:rPr lang="hr-HR" sz="2000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Did you make your homework last night?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--------------------------------------------------------------------------------------------</a:t>
            </a:r>
            <a:r>
              <a:rPr lang="hr-HR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endParaRPr lang="hr-HR" sz="2000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71678"/>
            <a:ext cx="7933588" cy="4643470"/>
          </a:xfrm>
        </p:spPr>
        <p:txBody>
          <a:bodyPr>
            <a:noAutofit/>
          </a:bodyPr>
          <a:lstStyle/>
          <a:p>
            <a:pPr>
              <a:buNone/>
            </a:pPr>
            <a:endParaRPr lang="hr-HR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of the following uses of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‘do’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 types of housework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hate doing the ironing, it’s so time-consuming.</a:t>
            </a: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love staying in hotels when someone does your</a:t>
            </a:r>
          </a:p>
          <a:p>
            <a:pPr>
              <a:buNone/>
            </a:pPr>
            <a:r>
              <a:rPr lang="hr-HR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bed in the morning.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Who enjoys doing the washing-up? I don’t!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d)  She has someone to do the cleaning – what a luxury!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 you see all those clothes? They’re  our  </a:t>
            </a:r>
            <a:r>
              <a:rPr lang="hr-HR" sz="20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b)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childrens’          </a:t>
            </a:r>
            <a:r>
              <a:rPr lang="hr-HR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children’s</a:t>
            </a: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d) </a:t>
            </a: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childrens</a:t>
            </a:r>
          </a:p>
          <a:p>
            <a:pPr>
              <a:buNone/>
            </a:pPr>
            <a:endParaRPr lang="hr-HR" sz="2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endParaRPr lang="hr-HR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92880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II </a:t>
            </a:r>
            <a:r>
              <a:rPr lang="hr-HR" sz="48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hr-HR" sz="36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Choose </a:t>
            </a:r>
            <a:r>
              <a:rPr lang="hr-HR" sz="3600" b="1" u="sng" dirty="0" smtClean="0">
                <a:solidFill>
                  <a:srgbClr val="C00000"/>
                </a:solidFill>
                <a:latin typeface="Bookman Old Style" pitchFamily="18" charset="0"/>
              </a:rPr>
              <a:t>the right idiom </a:t>
            </a:r>
            <a:r>
              <a:rPr lang="hr-HR" sz="36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to</a:t>
            </a: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hr-HR" sz="36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       </a:t>
            </a:r>
            <a:r>
              <a:rPr lang="hr-HR" sz="3600" b="1" u="sng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complete each sentence.</a:t>
            </a:r>
            <a:endParaRPr lang="hr-HR" sz="36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933588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 of date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your nose clean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keep my fingers crossed</a:t>
            </a:r>
          </a:p>
          <a:p>
            <a:pPr>
              <a:buNone/>
            </a:pPr>
            <a:r>
              <a:rPr lang="hr-HR" sz="28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Tomorrow is the big competition. I’ll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_____c)_______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for you.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Look at her dress! It’s so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____a)______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If you don’t 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____b)________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time, you’ll be in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big trouble!</a:t>
            </a:r>
            <a:endParaRPr lang="hr-HR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0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sz="2800" b="1" u="sng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1928802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face the music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find fault with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keep up with  </a:t>
            </a: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beating around the bush</a:t>
            </a: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hr-H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hr-HR" sz="2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785926"/>
            <a:ext cx="793358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do you try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____b)________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everything I do?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Stop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_____d)_________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tell me directly why</a:t>
            </a:r>
          </a:p>
          <a:p>
            <a:pPr>
              <a:buNone/>
            </a:pP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you’re so angry.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Molly broke her father’s favourite chair. Now he’s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home from work and she’ll have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____a)_________</a:t>
            </a:r>
            <a:r>
              <a:rPr lang="hr-HR" sz="2400" b="1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-------------------------------------------------------------------------------------------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7)  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It‘s so hard </a:t>
            </a:r>
            <a:r>
              <a:rPr lang="hr-HR" sz="2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___c)_______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teenage clothing fashions          these days because they change so often.</a:t>
            </a:r>
            <a:endParaRPr lang="hr-H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000">
    <p:sndAc>
      <p:stSnd>
        <p:snd r:embed="rId2" name="explode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514</TotalTime>
  <Words>955</Words>
  <Application>Microsoft Office PowerPoint</Application>
  <PresentationFormat>On-screen Show (4:3)</PresentationFormat>
  <Paragraphs>130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 AN ENGLISH QUIZ</vt:lpstr>
      <vt:lpstr>I  Choose the right word,       expression or  sentence. </vt:lpstr>
      <vt:lpstr>4)  When my mother was cross, she used to___________ her arms.         a) clench          b) shrug          c) tap            d) fold -------------------------------------------------------------------------------------------- 5)  Phil &amp; June are so lucky! They went skiing again ___Christmas.        a) -            b) on            c) at            d) in</vt:lpstr>
      <vt:lpstr>8) He’s so rich, he’s a ___________millionaire.       a) multi           b) post           c) super          d) over --------------------------------------------------------------------------------------------</vt:lpstr>
      <vt:lpstr>12) Which is NOT correct?           She looks like ___________.           a) happy        b) Madonna        c) me            d) a singer -------------------------------------------------------------------------------------------</vt:lpstr>
      <vt:lpstr>17) If you spend too much time thinking about things you would          like to do, you ‘have your head in the __________’.          a) clouds          b) sky           c) stars            d) moon --------------------------------------------------------------------------------------------</vt:lpstr>
      <vt:lpstr>22) Which of the following uses of ‘make’ is NOT correct?          a) How many mistakes did you make on the test?          b) Excuse  me. I’m just going to make a quick phone call.          c) Making money was always the most important thing              to him.          d) Did you make your homework last night? --------------------------------------------------------------------------------------------           </vt:lpstr>
      <vt:lpstr>II  Choose the right idiom to        complete each sentence.</vt:lpstr>
      <vt:lpstr>a) to face the music      b) to find fault with c) to keep up with  d)beating around the bush _______________________________________</vt:lpstr>
      <vt:lpstr>III  Match the idiom and its           explanation. ___________________________________________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ljerka</dc:creator>
  <cp:lastModifiedBy>ljerka</cp:lastModifiedBy>
  <cp:revision>275</cp:revision>
  <dcterms:created xsi:type="dcterms:W3CDTF">2015-04-24T17:07:20Z</dcterms:created>
  <dcterms:modified xsi:type="dcterms:W3CDTF">2015-05-17T20:44:19Z</dcterms:modified>
</cp:coreProperties>
</file>