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7" r:id="rId4"/>
    <p:sldId id="271" r:id="rId5"/>
    <p:sldId id="258" r:id="rId6"/>
    <p:sldId id="272" r:id="rId7"/>
    <p:sldId id="267" r:id="rId8"/>
    <p:sldId id="273" r:id="rId9"/>
    <p:sldId id="259" r:id="rId10"/>
    <p:sldId id="276" r:id="rId11"/>
    <p:sldId id="275" r:id="rId12"/>
    <p:sldId id="274" r:id="rId13"/>
    <p:sldId id="261" r:id="rId14"/>
    <p:sldId id="277" r:id="rId15"/>
    <p:sldId id="262" r:id="rId16"/>
    <p:sldId id="278" r:id="rId17"/>
    <p:sldId id="263" r:id="rId18"/>
    <p:sldId id="279" r:id="rId19"/>
    <p:sldId id="264" r:id="rId20"/>
    <p:sldId id="280" r:id="rId21"/>
    <p:sldId id="265" r:id="rId22"/>
    <p:sldId id="281" r:id="rId23"/>
    <p:sldId id="266" r:id="rId24"/>
    <p:sldId id="282" r:id="rId25"/>
    <p:sldId id="268" r:id="rId26"/>
    <p:sldId id="283" r:id="rId27"/>
    <p:sldId id="269" r:id="rId28"/>
    <p:sldId id="284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en-GB" sz="2000" b="1" dirty="0" smtClean="0"/>
              <a:t>An English Quiz  ( grade </a:t>
            </a:r>
            <a:r>
              <a:rPr lang="hr-HR" sz="2000" b="1" dirty="0" smtClean="0"/>
              <a:t>5</a:t>
            </a:r>
            <a:r>
              <a:rPr lang="en-GB" sz="2000" b="1" dirty="0" smtClean="0"/>
              <a:t>)                                  -</a:t>
            </a:r>
            <a:r>
              <a:rPr lang="hr-HR" sz="2000" b="1" dirty="0" smtClean="0"/>
              <a:t>1</a:t>
            </a:r>
            <a:r>
              <a:rPr lang="en-GB" sz="2000" b="1" dirty="0" smtClean="0"/>
              <a:t>-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 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GB" b="1" dirty="0" smtClean="0"/>
              <a:t>CULTURE SPOT</a:t>
            </a:r>
            <a:endParaRPr lang="hr-HR" dirty="0" smtClean="0"/>
          </a:p>
          <a:p>
            <a:pPr>
              <a:buNone/>
            </a:pPr>
            <a:r>
              <a:rPr lang="en-GB" b="1" dirty="0" smtClean="0"/>
              <a:t> 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1     </a:t>
            </a:r>
            <a:r>
              <a:rPr lang="en-GB" dirty="0" smtClean="0"/>
              <a:t>The </a:t>
            </a:r>
            <a:r>
              <a:rPr lang="hr-HR" dirty="0" smtClean="0"/>
              <a:t>capital </a:t>
            </a:r>
            <a:r>
              <a:rPr lang="hr-HR" dirty="0" err="1" smtClean="0"/>
              <a:t>of</a:t>
            </a:r>
            <a:r>
              <a:rPr lang="hr-HR" dirty="0" smtClean="0"/>
              <a:t> Australia</a:t>
            </a:r>
            <a:r>
              <a:rPr lang="en-GB" dirty="0" smtClean="0"/>
              <a:t> is: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hr-HR" dirty="0" smtClean="0"/>
          </a:p>
          <a:p>
            <a:pPr lvl="0"/>
            <a:r>
              <a:rPr lang="hr-HR" dirty="0" smtClean="0"/>
              <a:t>a)   </a:t>
            </a:r>
            <a:r>
              <a:rPr lang="en-GB" dirty="0" smtClean="0"/>
              <a:t>S</a:t>
            </a:r>
            <a:r>
              <a:rPr lang="hr-HR" dirty="0" err="1" smtClean="0"/>
              <a:t>ydney</a:t>
            </a:r>
            <a:r>
              <a:rPr lang="hr-HR" dirty="0" smtClean="0"/>
              <a:t>            </a:t>
            </a:r>
            <a:r>
              <a:rPr lang="en-GB" dirty="0" smtClean="0"/>
              <a:t>                       </a:t>
            </a:r>
            <a:r>
              <a:rPr lang="hr-HR" dirty="0" smtClean="0"/>
              <a:t> </a:t>
            </a:r>
            <a:r>
              <a:rPr lang="en-GB" dirty="0" smtClean="0"/>
              <a:t>d) </a:t>
            </a:r>
            <a:r>
              <a:rPr lang="hr-HR" dirty="0" smtClean="0"/>
              <a:t>Canberra</a:t>
            </a:r>
          </a:p>
          <a:p>
            <a:pPr lvl="0"/>
            <a:r>
              <a:rPr lang="hr-HR" dirty="0" smtClean="0"/>
              <a:t>b)   </a:t>
            </a:r>
            <a:r>
              <a:rPr lang="hr-HR" dirty="0" err="1" smtClean="0"/>
              <a:t>Perth</a:t>
            </a:r>
            <a:r>
              <a:rPr lang="en-GB" dirty="0" smtClean="0"/>
              <a:t>                  </a:t>
            </a:r>
            <a:r>
              <a:rPr lang="hr-HR" dirty="0" smtClean="0"/>
              <a:t>                </a:t>
            </a:r>
            <a:r>
              <a:rPr lang="en-GB" dirty="0" smtClean="0"/>
              <a:t>    e)</a:t>
            </a:r>
            <a:r>
              <a:rPr lang="hr-HR" dirty="0" smtClean="0"/>
              <a:t>  Melbourne</a:t>
            </a:r>
          </a:p>
          <a:p>
            <a:pPr lvl="0"/>
            <a:r>
              <a:rPr lang="hr-HR" dirty="0" smtClean="0"/>
              <a:t>c)    </a:t>
            </a:r>
            <a:r>
              <a:rPr lang="hr-HR" dirty="0" err="1" smtClean="0"/>
              <a:t>Mildura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   </a:t>
            </a:r>
            <a:r>
              <a:rPr lang="hr-HR" dirty="0" smtClean="0"/>
              <a:t>2   </a:t>
            </a:r>
            <a:r>
              <a:rPr lang="en-GB" dirty="0" smtClean="0"/>
              <a:t> </a:t>
            </a:r>
            <a:r>
              <a:rPr lang="hr-HR" dirty="0" err="1" smtClean="0"/>
              <a:t>Over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Easter</a:t>
            </a:r>
            <a:r>
              <a:rPr lang="hr-HR" dirty="0" smtClean="0"/>
              <a:t> </a:t>
            </a:r>
            <a:r>
              <a:rPr lang="hr-HR" dirty="0" err="1" smtClean="0"/>
              <a:t>weekend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eat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fish</a:t>
            </a:r>
            <a:r>
              <a:rPr lang="hr-HR" dirty="0" smtClean="0"/>
              <a:t> on</a:t>
            </a:r>
            <a:r>
              <a:rPr lang="en-GB" dirty="0" smtClean="0"/>
              <a:t>: </a:t>
            </a:r>
            <a:endParaRPr lang="hr-HR" dirty="0" smtClean="0"/>
          </a:p>
          <a:p>
            <a:r>
              <a:rPr lang="en-GB" b="1" dirty="0" smtClean="0">
                <a:solidFill>
                  <a:srgbClr val="C00000"/>
                </a:solidFill>
              </a:rPr>
              <a:t>  </a:t>
            </a:r>
            <a:r>
              <a:rPr lang="en-GB" dirty="0" smtClean="0"/>
              <a:t>a) </a:t>
            </a:r>
            <a:r>
              <a:rPr lang="hr-HR" dirty="0" err="1" smtClean="0"/>
              <a:t>Easter</a:t>
            </a:r>
            <a:r>
              <a:rPr lang="hr-HR" dirty="0" smtClean="0"/>
              <a:t> </a:t>
            </a:r>
            <a:r>
              <a:rPr lang="hr-HR" dirty="0" err="1" smtClean="0"/>
              <a:t>Friday</a:t>
            </a:r>
            <a:r>
              <a:rPr lang="en-GB" dirty="0" smtClean="0"/>
              <a:t>                       </a:t>
            </a:r>
            <a:r>
              <a:rPr lang="hr-HR" dirty="0" smtClean="0"/>
              <a:t>       </a:t>
            </a:r>
            <a:r>
              <a:rPr lang="en-GB" dirty="0" smtClean="0"/>
              <a:t> d) </a:t>
            </a:r>
            <a:r>
              <a:rPr lang="hr-HR" dirty="0" err="1" smtClean="0"/>
              <a:t>Holy</a:t>
            </a:r>
            <a:r>
              <a:rPr lang="hr-HR" dirty="0" smtClean="0"/>
              <a:t> </a:t>
            </a:r>
            <a:r>
              <a:rPr lang="hr-HR" dirty="0" err="1" smtClean="0"/>
              <a:t>Saturday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en-GB" dirty="0" smtClean="0"/>
              <a:t>  b) </a:t>
            </a:r>
            <a:r>
              <a:rPr lang="hr-HR" dirty="0" err="1" smtClean="0"/>
              <a:t>Easter</a:t>
            </a:r>
            <a:r>
              <a:rPr lang="hr-HR" dirty="0" smtClean="0"/>
              <a:t> </a:t>
            </a:r>
            <a:r>
              <a:rPr lang="hr-HR" dirty="0" err="1" smtClean="0"/>
              <a:t>Sunday</a:t>
            </a:r>
            <a:r>
              <a:rPr lang="en-GB" dirty="0" smtClean="0"/>
              <a:t>                             e) </a:t>
            </a:r>
            <a:r>
              <a:rPr lang="hr-HR" dirty="0" err="1" smtClean="0"/>
              <a:t>Holy</a:t>
            </a:r>
            <a:r>
              <a:rPr lang="hr-HR" dirty="0" smtClean="0"/>
              <a:t> </a:t>
            </a:r>
            <a:r>
              <a:rPr lang="hr-HR" dirty="0" err="1" smtClean="0"/>
              <a:t>Friday</a:t>
            </a:r>
            <a:endParaRPr lang="hr-HR" dirty="0" smtClean="0"/>
          </a:p>
          <a:p>
            <a:r>
              <a:rPr lang="en-GB" dirty="0" smtClean="0"/>
              <a:t>  c) 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Friday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sz="1800" dirty="0" smtClean="0"/>
              <a:t> </a:t>
            </a:r>
            <a:r>
              <a:rPr lang="en-GB" sz="1800" b="1" dirty="0" smtClean="0"/>
              <a:t>An English Quiz  ( grade </a:t>
            </a:r>
            <a:r>
              <a:rPr lang="hr-HR" sz="1800" b="1" smtClean="0"/>
              <a:t>5</a:t>
            </a:r>
            <a:r>
              <a:rPr lang="en-GB" sz="1800" b="1" smtClean="0"/>
              <a:t>)                                  </a:t>
            </a:r>
            <a:r>
              <a:rPr lang="en-GB" sz="1800" b="1" dirty="0" smtClean="0"/>
              <a:t>-2- 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 smtClean="0"/>
              <a:t> 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GB" b="1" dirty="0" smtClean="0"/>
              <a:t>GRAMMAR</a:t>
            </a:r>
            <a:endParaRPr lang="hr-HR" dirty="0" smtClean="0"/>
          </a:p>
          <a:p>
            <a:pPr marL="457200" indent="-457200">
              <a:buAutoNum type="arabicPlain"/>
            </a:pPr>
            <a:r>
              <a:rPr lang="en-GB" sz="2200" b="1" dirty="0" smtClean="0"/>
              <a:t>Choose the right answer:</a:t>
            </a:r>
            <a:endParaRPr lang="hr-HR" sz="2200" b="1" dirty="0" smtClean="0"/>
          </a:p>
          <a:p>
            <a:pPr>
              <a:buNone/>
            </a:pPr>
            <a:r>
              <a:rPr lang="hr-HR" sz="2200" dirty="0" smtClean="0"/>
              <a:t>          </a:t>
            </a:r>
            <a:r>
              <a:rPr lang="en-GB" sz="2400" dirty="0" smtClean="0"/>
              <a:t>a) </a:t>
            </a:r>
            <a:r>
              <a:rPr lang="hr-HR" sz="2400" b="1" dirty="0" smtClean="0"/>
              <a:t>I had _</a:t>
            </a:r>
            <a:r>
              <a:rPr lang="hr-HR" sz="2400" b="1" dirty="0" smtClean="0">
                <a:solidFill>
                  <a:srgbClr val="C00000"/>
                </a:solidFill>
              </a:rPr>
              <a:t>0</a:t>
            </a:r>
            <a:r>
              <a:rPr lang="hr-HR" sz="2400" b="1" dirty="0" smtClean="0"/>
              <a:t>__ </a:t>
            </a:r>
            <a:r>
              <a:rPr lang="hr-HR" sz="2400" b="1" dirty="0" err="1" smtClean="0"/>
              <a:t>fish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and</a:t>
            </a:r>
            <a:r>
              <a:rPr lang="hr-HR" sz="2400" b="1" dirty="0" smtClean="0"/>
              <a:t> __</a:t>
            </a:r>
            <a:r>
              <a:rPr lang="hr-HR" sz="2400" b="1" dirty="0" err="1" smtClean="0">
                <a:solidFill>
                  <a:srgbClr val="C00000"/>
                </a:solidFill>
              </a:rPr>
              <a:t>0</a:t>
            </a:r>
            <a:r>
              <a:rPr lang="hr-HR" sz="2400" b="1" dirty="0" smtClean="0"/>
              <a:t>__  </a:t>
            </a:r>
            <a:r>
              <a:rPr lang="hr-HR" sz="2400" b="1" dirty="0" err="1" smtClean="0"/>
              <a:t>chips</a:t>
            </a:r>
            <a:r>
              <a:rPr lang="hr-HR" sz="2400" b="1" dirty="0" smtClean="0"/>
              <a:t> for </a:t>
            </a:r>
            <a:r>
              <a:rPr lang="hr-HR" sz="2400" b="1" dirty="0" err="1" smtClean="0"/>
              <a:t>dinner</a:t>
            </a:r>
            <a:r>
              <a:rPr lang="hr-HR" sz="2400" dirty="0" smtClean="0"/>
              <a:t>.</a:t>
            </a:r>
          </a:p>
          <a:p>
            <a:pPr lvl="0">
              <a:buNone/>
            </a:pPr>
            <a:r>
              <a:rPr lang="hr-HR" sz="2400" dirty="0" smtClean="0"/>
              <a:t>     -     a-0                      -    </a:t>
            </a:r>
            <a:r>
              <a:rPr lang="hr-HR" sz="2400" dirty="0" err="1" smtClean="0"/>
              <a:t>the</a:t>
            </a:r>
            <a:r>
              <a:rPr lang="hr-HR" sz="2400" dirty="0" smtClean="0"/>
              <a:t>-a</a:t>
            </a:r>
          </a:p>
          <a:p>
            <a:pPr lvl="0">
              <a:buNone/>
            </a:pPr>
            <a:r>
              <a:rPr lang="hr-HR" sz="2400" dirty="0" smtClean="0"/>
              <a:t>     -     0-</a:t>
            </a:r>
            <a:r>
              <a:rPr lang="hr-HR" sz="2400" dirty="0" err="1" smtClean="0"/>
              <a:t>0</a:t>
            </a:r>
            <a:r>
              <a:rPr lang="hr-HR" sz="2400" dirty="0" smtClean="0"/>
              <a:t>                      -    </a:t>
            </a:r>
            <a:r>
              <a:rPr lang="hr-HR" sz="2400" dirty="0" err="1" smtClean="0"/>
              <a:t>0</a:t>
            </a:r>
            <a:r>
              <a:rPr lang="hr-HR" sz="2400" dirty="0" smtClean="0"/>
              <a:t>-a</a:t>
            </a:r>
          </a:p>
          <a:p>
            <a:pPr lvl="0">
              <a:buNone/>
            </a:pPr>
            <a:r>
              <a:rPr lang="hr-HR" sz="2400" dirty="0" smtClean="0"/>
              <a:t>     -     </a:t>
            </a:r>
            <a:r>
              <a:rPr lang="hr-HR" sz="2400" dirty="0" err="1" smtClean="0"/>
              <a:t>the</a:t>
            </a:r>
            <a:r>
              <a:rPr lang="hr-HR" sz="2400" dirty="0" smtClean="0"/>
              <a:t>-</a:t>
            </a:r>
            <a:r>
              <a:rPr lang="hr-HR" sz="2400" dirty="0" err="1" smtClean="0"/>
              <a:t>the</a:t>
            </a:r>
            <a:endParaRPr lang="hr-HR" sz="2400" dirty="0" smtClean="0"/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           b)    </a:t>
            </a:r>
            <a:r>
              <a:rPr lang="hr-HR" sz="2400" b="1" dirty="0" smtClean="0"/>
              <a:t>Are </a:t>
            </a:r>
            <a:r>
              <a:rPr lang="hr-HR" sz="2400" b="1" dirty="0" err="1" smtClean="0"/>
              <a:t>there</a:t>
            </a:r>
            <a:r>
              <a:rPr lang="hr-HR" sz="2400" b="1" dirty="0" smtClean="0"/>
              <a:t> _</a:t>
            </a:r>
            <a:r>
              <a:rPr lang="hr-HR" sz="2400" b="1" dirty="0" err="1" smtClean="0">
                <a:solidFill>
                  <a:srgbClr val="C00000"/>
                </a:solidFill>
              </a:rPr>
              <a:t>any</a:t>
            </a:r>
            <a:r>
              <a:rPr lang="hr-HR" sz="2400" b="1" dirty="0" smtClean="0"/>
              <a:t>____ </a:t>
            </a:r>
            <a:r>
              <a:rPr lang="hr-HR" sz="2400" b="1" dirty="0" err="1" smtClean="0"/>
              <a:t>apples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in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kitchen</a:t>
            </a:r>
            <a:r>
              <a:rPr lang="hr-HR" sz="2400" b="1" dirty="0" smtClean="0"/>
              <a:t>?</a:t>
            </a:r>
          </a:p>
          <a:p>
            <a:pPr lvl="0">
              <a:buNone/>
            </a:pPr>
            <a:r>
              <a:rPr lang="hr-HR" sz="2400" dirty="0" smtClean="0"/>
              <a:t>      -   </a:t>
            </a:r>
            <a:r>
              <a:rPr lang="hr-HR" sz="2400" dirty="0" err="1" smtClean="0"/>
              <a:t>much</a:t>
            </a:r>
            <a:r>
              <a:rPr lang="hr-HR" sz="2400" dirty="0" smtClean="0"/>
              <a:t>                    -   </a:t>
            </a:r>
            <a:r>
              <a:rPr lang="hr-HR" sz="2400" dirty="0" err="1" smtClean="0"/>
              <a:t>any</a:t>
            </a: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      -   some                     -    a</a:t>
            </a:r>
          </a:p>
          <a:p>
            <a:pPr lvl="0">
              <a:buNone/>
            </a:pPr>
            <a:r>
              <a:rPr lang="hr-HR" sz="2400" dirty="0" smtClean="0"/>
              <a:t>      </a:t>
            </a:r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8229600" cy="5268931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hr-HR" sz="2200" dirty="0" smtClean="0"/>
              <a:t>              c) </a:t>
            </a:r>
            <a:r>
              <a:rPr lang="hr-HR" sz="2400" b="1" dirty="0" err="1" smtClean="0"/>
              <a:t>That</a:t>
            </a:r>
            <a:r>
              <a:rPr lang="hr-HR" sz="2400" b="1" dirty="0" smtClean="0"/>
              <a:t> is _____ </a:t>
            </a:r>
            <a:r>
              <a:rPr lang="hr-HR" sz="2400" b="1" dirty="0" err="1" smtClean="0"/>
              <a:t>interesting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book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dirty="0" smtClean="0"/>
              <a:t>       -   a                          -   </a:t>
            </a:r>
            <a:r>
              <a:rPr lang="hr-HR" sz="2400" dirty="0" err="1" smtClean="0"/>
              <a:t>the</a:t>
            </a: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       -   </a:t>
            </a:r>
            <a:r>
              <a:rPr lang="hr-HR" sz="2400" dirty="0" err="1" smtClean="0"/>
              <a:t>an</a:t>
            </a:r>
            <a:r>
              <a:rPr lang="hr-HR" sz="2400" dirty="0" smtClean="0"/>
              <a:t>                        -  0</a:t>
            </a:r>
          </a:p>
          <a:p>
            <a:pPr lvl="0">
              <a:buNone/>
            </a:pP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 </a:t>
            </a:r>
            <a:r>
              <a:rPr lang="hr-HR" sz="2400" dirty="0" smtClean="0"/>
              <a:t>             d)  </a:t>
            </a:r>
            <a:r>
              <a:rPr lang="hr-HR" sz="2400" b="1" dirty="0" smtClean="0"/>
              <a:t>I </a:t>
            </a:r>
            <a:r>
              <a:rPr lang="hr-HR" sz="2400" b="1" dirty="0" err="1" smtClean="0"/>
              <a:t>went</a:t>
            </a:r>
            <a:r>
              <a:rPr lang="hr-HR" sz="2400" b="1" dirty="0" smtClean="0"/>
              <a:t> ____ </a:t>
            </a:r>
            <a:r>
              <a:rPr lang="hr-HR" sz="2400" b="1" dirty="0" err="1" smtClean="0"/>
              <a:t>church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last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Friday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dirty="0" smtClean="0"/>
              <a:t>        -  at                         -  </a:t>
            </a:r>
            <a:r>
              <a:rPr lang="hr-HR" sz="2400" dirty="0" err="1" smtClean="0"/>
              <a:t>in</a:t>
            </a: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        -  to                        - on</a:t>
            </a:r>
          </a:p>
          <a:p>
            <a:pPr lvl="0">
              <a:buNone/>
            </a:pPr>
            <a:r>
              <a:rPr lang="hr-HR" sz="2400" dirty="0" smtClean="0"/>
              <a:t>   </a:t>
            </a:r>
          </a:p>
          <a:p>
            <a:pPr>
              <a:buNone/>
            </a:pPr>
            <a:r>
              <a:rPr lang="hr-HR" dirty="0" smtClean="0"/>
              <a:t>            e)  </a:t>
            </a:r>
            <a:r>
              <a:rPr lang="hr-HR" b="1" dirty="0" err="1" smtClean="0"/>
              <a:t>What</a:t>
            </a:r>
            <a:r>
              <a:rPr lang="hr-HR" b="1" dirty="0" smtClean="0"/>
              <a:t> ___ he look like?   He is </a:t>
            </a:r>
            <a:r>
              <a:rPr lang="hr-HR" b="1" dirty="0" err="1" smtClean="0"/>
              <a:t>very</a:t>
            </a:r>
            <a:r>
              <a:rPr lang="hr-HR" b="1" dirty="0" smtClean="0"/>
              <a:t> </a:t>
            </a:r>
            <a:r>
              <a:rPr lang="hr-HR" b="1" dirty="0" err="1" smtClean="0"/>
              <a:t>friendly</a:t>
            </a:r>
            <a:r>
              <a:rPr lang="hr-HR" b="1" dirty="0" smtClean="0"/>
              <a:t>.</a:t>
            </a:r>
          </a:p>
          <a:p>
            <a:pPr>
              <a:buNone/>
            </a:pPr>
            <a:r>
              <a:rPr lang="hr-HR" dirty="0" smtClean="0"/>
              <a:t>         -  </a:t>
            </a:r>
            <a:r>
              <a:rPr lang="hr-HR" dirty="0" err="1" smtClean="0"/>
              <a:t>does</a:t>
            </a:r>
            <a:r>
              <a:rPr lang="hr-HR" dirty="0" smtClean="0"/>
              <a:t>                - </a:t>
            </a:r>
            <a:r>
              <a:rPr lang="hr-HR" dirty="0" err="1" smtClean="0"/>
              <a:t>did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 - is                      - </a:t>
            </a:r>
            <a:r>
              <a:rPr lang="hr-HR" dirty="0" err="1" smtClean="0"/>
              <a:t>has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8229600" cy="5268931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hr-HR" sz="2200" dirty="0" smtClean="0"/>
              <a:t>              c) </a:t>
            </a:r>
            <a:r>
              <a:rPr lang="hr-HR" sz="2400" b="1" dirty="0" err="1" smtClean="0"/>
              <a:t>That</a:t>
            </a:r>
            <a:r>
              <a:rPr lang="hr-HR" sz="2400" b="1" dirty="0" smtClean="0"/>
              <a:t> is __</a:t>
            </a:r>
            <a:r>
              <a:rPr lang="hr-HR" sz="2400" b="1" dirty="0" err="1" smtClean="0">
                <a:solidFill>
                  <a:srgbClr val="C00000"/>
                </a:solidFill>
              </a:rPr>
              <a:t>an</a:t>
            </a:r>
            <a:r>
              <a:rPr lang="hr-HR" sz="2400" b="1" dirty="0" smtClean="0"/>
              <a:t>___ </a:t>
            </a:r>
            <a:r>
              <a:rPr lang="hr-HR" sz="2400" b="1" dirty="0" err="1" smtClean="0"/>
              <a:t>interesting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book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dirty="0" smtClean="0"/>
              <a:t>       -   a                          -   </a:t>
            </a:r>
            <a:r>
              <a:rPr lang="hr-HR" sz="2400" dirty="0" err="1" smtClean="0"/>
              <a:t>the</a:t>
            </a: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       -   </a:t>
            </a:r>
            <a:r>
              <a:rPr lang="hr-HR" sz="2400" dirty="0" err="1" smtClean="0"/>
              <a:t>an</a:t>
            </a:r>
            <a:r>
              <a:rPr lang="hr-HR" sz="2400" dirty="0" smtClean="0"/>
              <a:t>                        -  0</a:t>
            </a:r>
          </a:p>
          <a:p>
            <a:pPr lvl="0">
              <a:buNone/>
            </a:pP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 </a:t>
            </a:r>
            <a:r>
              <a:rPr lang="hr-HR" sz="2400" dirty="0" smtClean="0"/>
              <a:t>             d)  </a:t>
            </a:r>
            <a:r>
              <a:rPr lang="hr-HR" sz="2400" b="1" dirty="0" smtClean="0"/>
              <a:t>I </a:t>
            </a:r>
            <a:r>
              <a:rPr lang="hr-HR" sz="2400" b="1" dirty="0" err="1" smtClean="0"/>
              <a:t>went</a:t>
            </a:r>
            <a:r>
              <a:rPr lang="hr-HR" sz="2400" b="1" dirty="0" smtClean="0"/>
              <a:t> __</a:t>
            </a:r>
            <a:r>
              <a:rPr lang="hr-HR" sz="2400" b="1" dirty="0" smtClean="0">
                <a:solidFill>
                  <a:srgbClr val="C00000"/>
                </a:solidFill>
              </a:rPr>
              <a:t>to</a:t>
            </a:r>
            <a:r>
              <a:rPr lang="hr-HR" sz="2400" b="1" dirty="0" smtClean="0"/>
              <a:t>__ </a:t>
            </a:r>
            <a:r>
              <a:rPr lang="hr-HR" sz="2400" b="1" dirty="0" err="1" smtClean="0"/>
              <a:t>church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last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Friday</a:t>
            </a:r>
            <a:r>
              <a:rPr lang="hr-HR" sz="2400" b="1" dirty="0" smtClean="0"/>
              <a:t>.</a:t>
            </a:r>
          </a:p>
          <a:p>
            <a:pPr lvl="0">
              <a:buNone/>
            </a:pPr>
            <a:r>
              <a:rPr lang="hr-HR" sz="2400" dirty="0" smtClean="0"/>
              <a:t>        -  at                         -  </a:t>
            </a:r>
            <a:r>
              <a:rPr lang="hr-HR" sz="2400" dirty="0" err="1" smtClean="0"/>
              <a:t>in</a:t>
            </a: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        -  to                        - on</a:t>
            </a:r>
          </a:p>
          <a:p>
            <a:pPr lvl="0">
              <a:buNone/>
            </a:pPr>
            <a:r>
              <a:rPr lang="hr-HR" sz="2400" dirty="0" smtClean="0"/>
              <a:t>   </a:t>
            </a:r>
          </a:p>
          <a:p>
            <a:pPr>
              <a:buNone/>
            </a:pPr>
            <a:r>
              <a:rPr lang="hr-HR" dirty="0" smtClean="0"/>
              <a:t>            e)  </a:t>
            </a:r>
            <a:r>
              <a:rPr lang="hr-HR" b="1" dirty="0" err="1" smtClean="0"/>
              <a:t>What</a:t>
            </a:r>
            <a:r>
              <a:rPr lang="hr-HR" b="1" dirty="0" smtClean="0"/>
              <a:t> _</a:t>
            </a:r>
            <a:r>
              <a:rPr lang="hr-HR" b="1" dirty="0" err="1" smtClean="0">
                <a:solidFill>
                  <a:srgbClr val="C00000"/>
                </a:solidFill>
              </a:rPr>
              <a:t>does</a:t>
            </a:r>
            <a:r>
              <a:rPr lang="hr-HR" b="1" dirty="0" smtClean="0"/>
              <a:t>__ he look like?   He is </a:t>
            </a:r>
            <a:r>
              <a:rPr lang="hr-HR" b="1" dirty="0" err="1" smtClean="0"/>
              <a:t>very</a:t>
            </a:r>
            <a:r>
              <a:rPr lang="hr-HR" b="1" dirty="0" smtClean="0"/>
              <a:t> </a:t>
            </a:r>
            <a:r>
              <a:rPr lang="hr-HR" b="1" dirty="0" err="1" smtClean="0"/>
              <a:t>friendly</a:t>
            </a:r>
            <a:r>
              <a:rPr lang="hr-HR" b="1" dirty="0" smtClean="0"/>
              <a:t>.</a:t>
            </a:r>
          </a:p>
          <a:p>
            <a:pPr>
              <a:buNone/>
            </a:pPr>
            <a:r>
              <a:rPr lang="hr-HR" dirty="0" smtClean="0"/>
              <a:t>         -  </a:t>
            </a:r>
            <a:r>
              <a:rPr lang="hr-HR" dirty="0" err="1" smtClean="0"/>
              <a:t>does</a:t>
            </a:r>
            <a:r>
              <a:rPr lang="hr-HR" dirty="0" smtClean="0"/>
              <a:t>                - </a:t>
            </a:r>
            <a:r>
              <a:rPr lang="hr-HR" dirty="0" err="1" smtClean="0"/>
              <a:t>did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 - is                      - </a:t>
            </a:r>
            <a:r>
              <a:rPr lang="hr-HR" dirty="0" err="1" smtClean="0"/>
              <a:t>has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/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100" dirty="0" smtClean="0"/>
              <a:t>2</a:t>
            </a:r>
            <a:r>
              <a:rPr lang="en-GB" sz="3100" b="1" dirty="0" smtClean="0"/>
              <a:t>.  Select the suitable adjective and complete with the COMPARATIVE or SUPERLATIVE.</a:t>
            </a:r>
            <a:r>
              <a:rPr lang="en-GB" dirty="0" smtClean="0"/>
              <a:t>   </a:t>
            </a:r>
            <a:endParaRPr lang="hr-HR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Were you ill yesterday? </a:t>
            </a:r>
            <a:r>
              <a:rPr lang="hr-HR" sz="3300" dirty="0" smtClean="0"/>
              <a:t> </a:t>
            </a:r>
            <a:r>
              <a:rPr lang="en-GB" sz="3300" dirty="0" smtClean="0"/>
              <a:t>Yes, but I am much __</a:t>
            </a:r>
            <a:r>
              <a:rPr lang="en-GB" sz="3300" b="1" dirty="0" smtClean="0">
                <a:solidFill>
                  <a:srgbClr val="C00000"/>
                </a:solidFill>
              </a:rPr>
              <a:t>_</a:t>
            </a:r>
            <a:r>
              <a:rPr lang="en-GB" sz="3300" dirty="0" smtClean="0"/>
              <a:t>_____</a:t>
            </a:r>
            <a:r>
              <a:rPr lang="hr-HR" sz="3300" dirty="0" smtClean="0"/>
              <a:t> (GOOD)</a:t>
            </a:r>
            <a:r>
              <a:rPr lang="en-GB" sz="3300" dirty="0" smtClean="0"/>
              <a:t> today, thank you.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AIDS is one of the _</a:t>
            </a:r>
            <a:r>
              <a:rPr lang="hr-HR" sz="3300" b="1" dirty="0" smtClean="0">
                <a:solidFill>
                  <a:srgbClr val="C00000"/>
                </a:solidFill>
              </a:rPr>
              <a:t>__</a:t>
            </a:r>
            <a:r>
              <a:rPr lang="en-GB" sz="3300" dirty="0" smtClean="0"/>
              <a:t>___</a:t>
            </a:r>
            <a:r>
              <a:rPr lang="hr-HR" sz="3300" dirty="0" smtClean="0"/>
              <a:t> (BAD)</a:t>
            </a:r>
            <a:r>
              <a:rPr lang="en-GB" sz="3300" dirty="0" smtClean="0"/>
              <a:t> diseases for which there is still no cure.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A person who weighs 100 kilos is </a:t>
            </a:r>
            <a:r>
              <a:rPr lang="hr-HR" sz="3300" dirty="0" smtClean="0"/>
              <a:t>_</a:t>
            </a:r>
            <a:r>
              <a:rPr lang="hr-HR" sz="3300" b="1" dirty="0" smtClean="0">
                <a:solidFill>
                  <a:srgbClr val="C00000"/>
                </a:solidFill>
              </a:rPr>
              <a:t>___</a:t>
            </a:r>
            <a:r>
              <a:rPr lang="en-GB" sz="3300" dirty="0" smtClean="0"/>
              <a:t>__</a:t>
            </a:r>
            <a:r>
              <a:rPr lang="hr-HR" sz="3300" dirty="0" smtClean="0"/>
              <a:t> (HEAVY)</a:t>
            </a:r>
            <a:r>
              <a:rPr lang="en-GB" sz="3300" dirty="0" smtClean="0"/>
              <a:t> than a person who weighs 80 kilos.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The Great Pyramids are among _</a:t>
            </a:r>
            <a:r>
              <a:rPr lang="hr-HR" sz="3300" b="1" dirty="0" smtClean="0">
                <a:solidFill>
                  <a:srgbClr val="C00000"/>
                </a:solidFill>
              </a:rPr>
              <a:t>_____</a:t>
            </a:r>
            <a:r>
              <a:rPr lang="en-GB" sz="3300" dirty="0" smtClean="0"/>
              <a:t>____</a:t>
            </a:r>
            <a:r>
              <a:rPr lang="hr-HR" sz="3300" dirty="0" smtClean="0"/>
              <a:t> (ANCIENT)</a:t>
            </a:r>
            <a:r>
              <a:rPr lang="en-GB" sz="3300" dirty="0" smtClean="0"/>
              <a:t>buildings in the world.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Henry`s trip to the USA </a:t>
            </a:r>
            <a:r>
              <a:rPr lang="hr-HR" sz="3300" dirty="0" err="1" smtClean="0"/>
              <a:t>was</a:t>
            </a:r>
            <a:r>
              <a:rPr lang="hr-HR" sz="3300" dirty="0" smtClean="0"/>
              <a:t> </a:t>
            </a:r>
            <a:r>
              <a:rPr lang="en-GB" sz="3300" dirty="0" smtClean="0"/>
              <a:t> </a:t>
            </a:r>
            <a:r>
              <a:rPr lang="en-GB" sz="3300" b="1" dirty="0" smtClean="0">
                <a:solidFill>
                  <a:srgbClr val="C00000"/>
                </a:solidFill>
              </a:rPr>
              <a:t>_</a:t>
            </a:r>
            <a:r>
              <a:rPr lang="hr-HR" sz="3300" b="1" dirty="0" smtClean="0">
                <a:solidFill>
                  <a:srgbClr val="C00000"/>
                </a:solidFill>
              </a:rPr>
              <a:t>___________</a:t>
            </a:r>
            <a:r>
              <a:rPr lang="en-GB" sz="3300" dirty="0" smtClean="0"/>
              <a:t>_</a:t>
            </a:r>
            <a:r>
              <a:rPr lang="hr-HR" sz="3300" dirty="0" smtClean="0"/>
              <a:t> (EXCITING) </a:t>
            </a:r>
            <a:r>
              <a:rPr lang="en-GB" sz="3300" dirty="0" smtClean="0"/>
              <a:t>experience in his entire life.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English grammar is much _</a:t>
            </a:r>
            <a:r>
              <a:rPr lang="hr-HR" sz="3300" b="1" dirty="0" smtClean="0">
                <a:solidFill>
                  <a:srgbClr val="C00000"/>
                </a:solidFill>
              </a:rPr>
              <a:t>___________</a:t>
            </a:r>
            <a:r>
              <a:rPr lang="en-GB" sz="3300" dirty="0" smtClean="0"/>
              <a:t>_</a:t>
            </a:r>
            <a:r>
              <a:rPr lang="hr-HR" sz="3300" dirty="0" smtClean="0"/>
              <a:t> (SIMPLE)</a:t>
            </a:r>
            <a:r>
              <a:rPr lang="en-GB" sz="3300" dirty="0" smtClean="0"/>
              <a:t> than Croatian grammar.</a:t>
            </a:r>
            <a:endParaRPr lang="hr-HR" sz="3300" dirty="0" smtClean="0"/>
          </a:p>
          <a:p>
            <a:endParaRPr lang="en-GB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/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100" dirty="0" smtClean="0"/>
              <a:t>2</a:t>
            </a:r>
            <a:r>
              <a:rPr lang="en-GB" sz="3100" b="1" dirty="0" smtClean="0"/>
              <a:t>.  Select the suitable adjective and complete with the COMPARATIVE or SUPERLATIVE.</a:t>
            </a:r>
            <a:r>
              <a:rPr lang="en-GB" dirty="0" smtClean="0"/>
              <a:t>   </a:t>
            </a:r>
            <a:endParaRPr lang="hr-HR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Were you ill yesterday? </a:t>
            </a:r>
            <a:r>
              <a:rPr lang="hr-HR" sz="3300" dirty="0" smtClean="0"/>
              <a:t> </a:t>
            </a:r>
            <a:r>
              <a:rPr lang="en-GB" sz="3300" dirty="0" smtClean="0"/>
              <a:t>Yes, but I am much __</a:t>
            </a:r>
            <a:r>
              <a:rPr lang="en-GB" sz="3300" b="1" dirty="0" smtClean="0">
                <a:solidFill>
                  <a:srgbClr val="C00000"/>
                </a:solidFill>
              </a:rPr>
              <a:t>_</a:t>
            </a:r>
            <a:r>
              <a:rPr lang="hr-HR" sz="3300" b="1" dirty="0" err="1" smtClean="0">
                <a:solidFill>
                  <a:srgbClr val="C00000"/>
                </a:solidFill>
              </a:rPr>
              <a:t>better</a:t>
            </a:r>
            <a:r>
              <a:rPr lang="en-GB" sz="3300" dirty="0" smtClean="0"/>
              <a:t>_____</a:t>
            </a:r>
            <a:r>
              <a:rPr lang="hr-HR" sz="3300" dirty="0" smtClean="0"/>
              <a:t> (GOOD)</a:t>
            </a:r>
            <a:r>
              <a:rPr lang="en-GB" sz="3300" dirty="0" smtClean="0"/>
              <a:t> today, thank you.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AIDS is one of the _</a:t>
            </a:r>
            <a:r>
              <a:rPr lang="hr-HR" sz="3300" b="1" dirty="0" err="1" smtClean="0">
                <a:solidFill>
                  <a:srgbClr val="C00000"/>
                </a:solidFill>
              </a:rPr>
              <a:t>the</a:t>
            </a:r>
            <a:r>
              <a:rPr lang="hr-HR" sz="3300" b="1" dirty="0" smtClean="0">
                <a:solidFill>
                  <a:srgbClr val="C00000"/>
                </a:solidFill>
              </a:rPr>
              <a:t> </a:t>
            </a:r>
            <a:r>
              <a:rPr lang="hr-HR" sz="3300" b="1" dirty="0" err="1" smtClean="0">
                <a:solidFill>
                  <a:srgbClr val="C00000"/>
                </a:solidFill>
              </a:rPr>
              <a:t>worst</a:t>
            </a:r>
            <a:r>
              <a:rPr lang="en-GB" sz="3300" dirty="0" smtClean="0"/>
              <a:t>___</a:t>
            </a:r>
            <a:r>
              <a:rPr lang="hr-HR" sz="3300" dirty="0" smtClean="0"/>
              <a:t> (BAD)</a:t>
            </a:r>
            <a:r>
              <a:rPr lang="en-GB" sz="3300" dirty="0" smtClean="0"/>
              <a:t> diseases for which there is still no cure.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A person who weighs 100 kilos is </a:t>
            </a:r>
            <a:r>
              <a:rPr lang="hr-HR" sz="3300" dirty="0" smtClean="0"/>
              <a:t>_</a:t>
            </a:r>
            <a:r>
              <a:rPr lang="hr-HR" sz="3300" b="1" dirty="0" err="1" smtClean="0">
                <a:solidFill>
                  <a:srgbClr val="C00000"/>
                </a:solidFill>
              </a:rPr>
              <a:t>heavier</a:t>
            </a:r>
            <a:r>
              <a:rPr lang="en-GB" sz="3300" dirty="0" smtClean="0"/>
              <a:t>__</a:t>
            </a:r>
            <a:r>
              <a:rPr lang="hr-HR" sz="3300" dirty="0" smtClean="0"/>
              <a:t> (HEAVY)</a:t>
            </a:r>
            <a:r>
              <a:rPr lang="en-GB" sz="3300" dirty="0" smtClean="0"/>
              <a:t> than a person who weighs 80 kilos.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The Great Pyramids are among _</a:t>
            </a:r>
            <a:r>
              <a:rPr lang="hr-HR" sz="3300" b="1" dirty="0" err="1" smtClean="0">
                <a:solidFill>
                  <a:srgbClr val="C00000"/>
                </a:solidFill>
              </a:rPr>
              <a:t>the</a:t>
            </a:r>
            <a:r>
              <a:rPr lang="hr-HR" sz="3300" b="1" dirty="0" smtClean="0">
                <a:solidFill>
                  <a:srgbClr val="C00000"/>
                </a:solidFill>
              </a:rPr>
              <a:t> most </a:t>
            </a:r>
            <a:r>
              <a:rPr lang="hr-HR" sz="3300" b="1" dirty="0" err="1" smtClean="0">
                <a:solidFill>
                  <a:srgbClr val="C00000"/>
                </a:solidFill>
              </a:rPr>
              <a:t>ancient</a:t>
            </a:r>
            <a:r>
              <a:rPr lang="en-GB" sz="3300" dirty="0" smtClean="0"/>
              <a:t>____</a:t>
            </a:r>
            <a:r>
              <a:rPr lang="hr-HR" sz="3300" dirty="0" smtClean="0"/>
              <a:t> (ANCIENT)</a:t>
            </a:r>
            <a:r>
              <a:rPr lang="en-GB" sz="3300" dirty="0" smtClean="0"/>
              <a:t>buildings in the world.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Henry`s trip to the USA </a:t>
            </a:r>
            <a:r>
              <a:rPr lang="hr-HR" sz="3300" dirty="0" err="1" smtClean="0"/>
              <a:t>was</a:t>
            </a:r>
            <a:r>
              <a:rPr lang="hr-HR" sz="3300" dirty="0" smtClean="0"/>
              <a:t> </a:t>
            </a:r>
            <a:r>
              <a:rPr lang="en-GB" sz="3300" dirty="0" smtClean="0"/>
              <a:t> </a:t>
            </a:r>
            <a:r>
              <a:rPr lang="en-GB" sz="3300" b="1" dirty="0" smtClean="0">
                <a:solidFill>
                  <a:srgbClr val="C00000"/>
                </a:solidFill>
              </a:rPr>
              <a:t>_</a:t>
            </a:r>
            <a:r>
              <a:rPr lang="hr-HR" sz="3300" b="1" dirty="0" err="1" smtClean="0">
                <a:solidFill>
                  <a:srgbClr val="C00000"/>
                </a:solidFill>
              </a:rPr>
              <a:t>the</a:t>
            </a:r>
            <a:r>
              <a:rPr lang="hr-HR" sz="3300" b="1" dirty="0" smtClean="0">
                <a:solidFill>
                  <a:srgbClr val="C00000"/>
                </a:solidFill>
              </a:rPr>
              <a:t> most </a:t>
            </a:r>
            <a:r>
              <a:rPr lang="hr-HR" sz="3300" b="1" dirty="0" err="1" smtClean="0">
                <a:solidFill>
                  <a:srgbClr val="C00000"/>
                </a:solidFill>
              </a:rPr>
              <a:t>exciting</a:t>
            </a:r>
            <a:r>
              <a:rPr lang="en-GB" sz="3300" dirty="0" smtClean="0"/>
              <a:t>_</a:t>
            </a:r>
            <a:r>
              <a:rPr lang="hr-HR" sz="3300" dirty="0" smtClean="0"/>
              <a:t> (EXCITING) </a:t>
            </a:r>
            <a:r>
              <a:rPr lang="en-GB" sz="3300" dirty="0" smtClean="0"/>
              <a:t>experience in his entire life.</a:t>
            </a:r>
            <a:endParaRPr lang="hr-HR" sz="3300" dirty="0" smtClean="0"/>
          </a:p>
          <a:p>
            <a:pPr lvl="0">
              <a:lnSpc>
                <a:spcPct val="160000"/>
              </a:lnSpc>
            </a:pPr>
            <a:r>
              <a:rPr lang="en-GB" sz="3300" dirty="0" smtClean="0"/>
              <a:t>English grammar is much _</a:t>
            </a:r>
            <a:r>
              <a:rPr lang="hr-HR" sz="3300" b="1" dirty="0" err="1" smtClean="0">
                <a:solidFill>
                  <a:srgbClr val="C00000"/>
                </a:solidFill>
              </a:rPr>
              <a:t>simpler</a:t>
            </a:r>
            <a:r>
              <a:rPr lang="en-GB" sz="3300" dirty="0" smtClean="0"/>
              <a:t>_</a:t>
            </a:r>
            <a:r>
              <a:rPr lang="hr-HR" sz="3300" dirty="0" smtClean="0"/>
              <a:t> (SIMPLE)</a:t>
            </a:r>
            <a:r>
              <a:rPr lang="en-GB" sz="3300" dirty="0" smtClean="0"/>
              <a:t> than Croatian grammar.</a:t>
            </a:r>
            <a:endParaRPr lang="hr-HR" sz="3300" dirty="0" smtClean="0"/>
          </a:p>
          <a:p>
            <a:endParaRPr lang="en-GB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hr-HR" b="1" dirty="0" smtClean="0"/>
              <a:t>  3. </a:t>
            </a:r>
            <a:r>
              <a:rPr lang="hr-HR" b="1" dirty="0" err="1" smtClean="0"/>
              <a:t>If</a:t>
            </a:r>
            <a:r>
              <a:rPr lang="hr-HR" b="1" dirty="0" smtClean="0"/>
              <a:t> </a:t>
            </a:r>
            <a:r>
              <a:rPr lang="hr-HR" b="1" dirty="0" err="1" smtClean="0"/>
              <a:t>you</a:t>
            </a:r>
            <a:r>
              <a:rPr lang="hr-HR" b="1" dirty="0" smtClean="0"/>
              <a:t> </a:t>
            </a:r>
            <a:r>
              <a:rPr lang="hr-HR" b="1" dirty="0" err="1" smtClean="0"/>
              <a:t>see</a:t>
            </a:r>
            <a:r>
              <a:rPr lang="hr-HR" b="1" dirty="0" smtClean="0"/>
              <a:t> a </a:t>
            </a:r>
            <a:r>
              <a:rPr lang="hr-HR" b="1" dirty="0" err="1" smtClean="0"/>
              <a:t>mistake</a:t>
            </a:r>
            <a:r>
              <a:rPr lang="hr-HR" b="1" dirty="0" smtClean="0"/>
              <a:t> </a:t>
            </a:r>
            <a:r>
              <a:rPr lang="hr-HR" b="1" dirty="0" err="1" smtClean="0"/>
              <a:t>underline</a:t>
            </a:r>
            <a:r>
              <a:rPr lang="hr-HR" b="1" dirty="0" smtClean="0"/>
              <a:t> it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correct</a:t>
            </a:r>
            <a:r>
              <a:rPr lang="hr-HR" b="1" dirty="0" smtClean="0"/>
              <a:t> </a:t>
            </a:r>
            <a:r>
              <a:rPr lang="hr-HR" b="1" dirty="0" err="1" smtClean="0"/>
              <a:t>it</a:t>
            </a:r>
            <a:r>
              <a:rPr lang="hr-HR" b="1" dirty="0" smtClean="0"/>
              <a:t>!</a:t>
            </a:r>
          </a:p>
          <a:p>
            <a:pPr marL="514350" indent="-514350">
              <a:buNone/>
            </a:pPr>
            <a:r>
              <a:rPr lang="hr-HR" b="1" dirty="0" smtClean="0"/>
              <a:t>        </a:t>
            </a:r>
            <a:r>
              <a:rPr lang="hr-HR" i="1" dirty="0" err="1" smtClean="0"/>
              <a:t>Situation</a:t>
            </a:r>
            <a:r>
              <a:rPr lang="hr-HR" i="1" dirty="0" smtClean="0"/>
              <a:t>: </a:t>
            </a:r>
            <a:r>
              <a:rPr lang="hr-HR" i="1" dirty="0" err="1" smtClean="0"/>
              <a:t>Taing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shoes</a:t>
            </a:r>
            <a:r>
              <a:rPr lang="hr-HR" i="1" dirty="0" smtClean="0"/>
              <a:t> </a:t>
            </a:r>
            <a:r>
              <a:rPr lang="hr-HR" i="1" dirty="0" err="1" smtClean="0"/>
              <a:t>back</a:t>
            </a:r>
            <a:r>
              <a:rPr lang="hr-HR" i="1" dirty="0" smtClean="0"/>
              <a:t> </a:t>
            </a:r>
            <a:r>
              <a:rPr lang="hr-HR" i="1" dirty="0" err="1" smtClean="0"/>
              <a:t>into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shop</a:t>
            </a:r>
            <a:r>
              <a:rPr lang="hr-HR" i="1" dirty="0" smtClean="0"/>
              <a:t>.</a:t>
            </a:r>
          </a:p>
          <a:p>
            <a:pPr lvl="0"/>
            <a:r>
              <a:rPr lang="hr-HR" i="1" dirty="0" smtClean="0"/>
              <a:t>A: I </a:t>
            </a:r>
            <a:r>
              <a:rPr lang="hr-HR" i="1" dirty="0" err="1" smtClean="0"/>
              <a:t>bought</a:t>
            </a:r>
            <a:r>
              <a:rPr lang="hr-HR" i="1" dirty="0" smtClean="0"/>
              <a:t> </a:t>
            </a:r>
            <a:r>
              <a:rPr lang="hr-HR" i="1" u="sng" dirty="0" err="1" smtClean="0">
                <a:solidFill>
                  <a:srgbClr val="C00000"/>
                </a:solidFill>
              </a:rPr>
              <a:t>from</a:t>
            </a:r>
            <a:r>
              <a:rPr lang="hr-HR" i="1" u="sng" dirty="0" smtClean="0"/>
              <a:t> </a:t>
            </a:r>
            <a:r>
              <a:rPr lang="hr-HR" i="1" dirty="0" err="1" smtClean="0"/>
              <a:t>shoes</a:t>
            </a:r>
            <a:r>
              <a:rPr lang="hr-HR" i="1" dirty="0" smtClean="0"/>
              <a:t> </a:t>
            </a:r>
            <a:r>
              <a:rPr lang="hr-HR" i="1" dirty="0" err="1" smtClean="0"/>
              <a:t>about</a:t>
            </a:r>
            <a:r>
              <a:rPr lang="hr-HR" i="1" dirty="0" smtClean="0"/>
              <a:t> half </a:t>
            </a:r>
            <a:r>
              <a:rPr lang="hr-HR" i="1" dirty="0" err="1" smtClean="0"/>
              <a:t>an</a:t>
            </a:r>
            <a:r>
              <a:rPr lang="hr-HR" i="1" dirty="0" smtClean="0"/>
              <a:t> </a:t>
            </a:r>
            <a:r>
              <a:rPr lang="hr-HR" i="1" dirty="0" err="1" smtClean="0"/>
              <a:t>hour</a:t>
            </a:r>
            <a:r>
              <a:rPr lang="hr-HR" i="1" dirty="0" smtClean="0"/>
              <a:t> ago</a:t>
            </a:r>
            <a:r>
              <a:rPr lang="en-GB" i="1" dirty="0" smtClean="0"/>
              <a:t>. </a:t>
            </a:r>
            <a:endParaRPr lang="hr-HR" i="1" dirty="0" smtClean="0"/>
          </a:p>
          <a:p>
            <a:pPr lvl="0">
              <a:buNone/>
            </a:pPr>
            <a:r>
              <a:rPr lang="en-GB" i="1" dirty="0" smtClean="0"/>
              <a:t>      _____</a:t>
            </a:r>
            <a:r>
              <a:rPr lang="hr-HR" b="1" i="1" dirty="0" err="1" smtClean="0">
                <a:solidFill>
                  <a:srgbClr val="C00000"/>
                </a:solidFill>
              </a:rPr>
              <a:t>these</a:t>
            </a:r>
            <a:r>
              <a:rPr lang="en-GB" i="1" dirty="0" smtClean="0"/>
              <a:t>___</a:t>
            </a:r>
            <a:r>
              <a:rPr lang="hr-HR" i="1" dirty="0" smtClean="0"/>
              <a:t>__________</a:t>
            </a:r>
            <a:r>
              <a:rPr lang="en-GB" i="1" dirty="0" smtClean="0"/>
              <a:t>_____</a:t>
            </a:r>
            <a:endParaRPr lang="hr-HR" i="1" dirty="0" smtClean="0"/>
          </a:p>
          <a:p>
            <a:pPr lvl="0"/>
            <a:r>
              <a:rPr lang="hr-HR" dirty="0" smtClean="0"/>
              <a:t>B: </a:t>
            </a:r>
            <a:r>
              <a:rPr lang="hr-HR" dirty="0" err="1" smtClean="0"/>
              <a:t>Yes</a:t>
            </a:r>
            <a:r>
              <a:rPr lang="hr-HR" dirty="0" smtClean="0"/>
              <a:t>, I </a:t>
            </a:r>
            <a:r>
              <a:rPr lang="hr-HR" dirty="0" err="1" smtClean="0"/>
              <a:t>remember</a:t>
            </a:r>
            <a:r>
              <a:rPr lang="hr-HR" dirty="0" smtClean="0"/>
              <a:t>.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a problem?</a:t>
            </a:r>
          </a:p>
          <a:p>
            <a:pPr lvl="0">
              <a:buNone/>
            </a:pPr>
            <a:r>
              <a:rPr lang="en-GB" dirty="0" smtClean="0"/>
              <a:t> </a:t>
            </a:r>
            <a:r>
              <a:rPr lang="hr-HR" dirty="0" smtClean="0"/>
              <a:t>    </a:t>
            </a:r>
            <a:r>
              <a:rPr lang="en-GB" dirty="0" smtClean="0"/>
              <a:t> ____</a:t>
            </a:r>
            <a:r>
              <a:rPr lang="hr-HR" dirty="0" smtClean="0"/>
              <a:t>_________</a:t>
            </a:r>
            <a:r>
              <a:rPr lang="en-GB" dirty="0" smtClean="0"/>
              <a:t>_________</a:t>
            </a:r>
            <a:endParaRPr lang="hr-HR" dirty="0" smtClean="0"/>
          </a:p>
          <a:p>
            <a:pPr lvl="0"/>
            <a:r>
              <a:rPr lang="hr-HR" dirty="0" smtClean="0"/>
              <a:t>A: </a:t>
            </a:r>
            <a:r>
              <a:rPr lang="hr-HR" dirty="0" err="1" smtClean="0"/>
              <a:t>Yes</a:t>
            </a:r>
            <a:r>
              <a:rPr lang="hr-HR" dirty="0" smtClean="0"/>
              <a:t>, I`m </a:t>
            </a:r>
            <a:r>
              <a:rPr lang="hr-HR" dirty="0" err="1" smtClean="0"/>
              <a:t>afraid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`re to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small</a:t>
            </a:r>
            <a:r>
              <a:rPr lang="en-GB" dirty="0" smtClean="0"/>
              <a:t>. </a:t>
            </a:r>
            <a:endParaRPr lang="hr-HR" dirty="0" smtClean="0"/>
          </a:p>
          <a:p>
            <a:pPr lvl="0">
              <a:buNone/>
            </a:pPr>
            <a:r>
              <a:rPr lang="en-GB" dirty="0" smtClean="0"/>
              <a:t>      ____</a:t>
            </a:r>
            <a:r>
              <a:rPr lang="hr-HR" dirty="0" smtClean="0"/>
              <a:t>___________</a:t>
            </a:r>
            <a:r>
              <a:rPr lang="en-GB" dirty="0" smtClean="0"/>
              <a:t>_________</a:t>
            </a:r>
            <a:endParaRPr lang="hr-HR" dirty="0" smtClean="0"/>
          </a:p>
          <a:p>
            <a:pPr lvl="0"/>
            <a:r>
              <a:rPr lang="hr-HR" dirty="0" smtClean="0"/>
              <a:t>B: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size</a:t>
            </a:r>
            <a:r>
              <a:rPr lang="hr-HR" dirty="0" smtClean="0"/>
              <a:t> are </a:t>
            </a:r>
            <a:r>
              <a:rPr lang="hr-HR" dirty="0" err="1" smtClean="0"/>
              <a:t>them</a:t>
            </a:r>
            <a:r>
              <a:rPr lang="hr-HR" dirty="0" smtClean="0"/>
              <a:t>?</a:t>
            </a:r>
            <a:r>
              <a:rPr lang="en-GB" dirty="0" smtClean="0"/>
              <a:t> </a:t>
            </a:r>
            <a:endParaRPr lang="hr-HR" dirty="0" smtClean="0"/>
          </a:p>
          <a:p>
            <a:pPr lvl="0">
              <a:buNone/>
            </a:pPr>
            <a:r>
              <a:rPr lang="en-GB" dirty="0" smtClean="0"/>
              <a:t>     ______</a:t>
            </a:r>
            <a:r>
              <a:rPr lang="hr-HR" dirty="0" smtClean="0"/>
              <a:t>____</a:t>
            </a:r>
            <a:r>
              <a:rPr lang="en-GB" dirty="0" smtClean="0"/>
              <a:t>_____</a:t>
            </a:r>
            <a:r>
              <a:rPr lang="hr-HR" dirty="0" smtClean="0"/>
              <a:t>_________</a:t>
            </a:r>
          </a:p>
          <a:p>
            <a:pPr lvl="0"/>
            <a:r>
              <a:rPr lang="hr-HR" dirty="0" smtClean="0"/>
              <a:t>A: </a:t>
            </a:r>
            <a:r>
              <a:rPr lang="hr-HR" dirty="0" err="1" smtClean="0"/>
              <a:t>They</a:t>
            </a:r>
            <a:r>
              <a:rPr lang="hr-HR" dirty="0" smtClean="0"/>
              <a:t> are </a:t>
            </a:r>
            <a:r>
              <a:rPr lang="hr-HR" dirty="0" err="1" smtClean="0"/>
              <a:t>eight</a:t>
            </a:r>
            <a:r>
              <a:rPr lang="en-GB" dirty="0" smtClean="0"/>
              <a:t>.</a:t>
            </a:r>
            <a:r>
              <a:rPr lang="hr-HR" dirty="0" smtClean="0"/>
              <a:t> But I </a:t>
            </a:r>
            <a:r>
              <a:rPr lang="hr-HR" dirty="0" err="1" smtClean="0"/>
              <a:t>take</a:t>
            </a:r>
            <a:r>
              <a:rPr lang="hr-HR" dirty="0" smtClean="0"/>
              <a:t> UK </a:t>
            </a:r>
            <a:r>
              <a:rPr lang="hr-HR" dirty="0" err="1" smtClean="0"/>
              <a:t>eight</a:t>
            </a:r>
            <a:r>
              <a:rPr lang="hr-HR" dirty="0" smtClean="0"/>
              <a:t>.</a:t>
            </a:r>
            <a:r>
              <a:rPr lang="en-GB" dirty="0" smtClean="0"/>
              <a:t>              </a:t>
            </a:r>
            <a:endParaRPr lang="hr-HR" dirty="0" smtClean="0"/>
          </a:p>
          <a:p>
            <a:pPr lvl="0">
              <a:buNone/>
            </a:pPr>
            <a:r>
              <a:rPr lang="en-GB" dirty="0" smtClean="0"/>
              <a:t>    </a:t>
            </a:r>
            <a:r>
              <a:rPr lang="hr-HR" dirty="0" smtClean="0"/>
              <a:t>_____</a:t>
            </a:r>
            <a:r>
              <a:rPr lang="en-GB" dirty="0" smtClean="0"/>
              <a:t>_______</a:t>
            </a:r>
            <a:endParaRPr lang="hr-HR" dirty="0" smtClean="0"/>
          </a:p>
          <a:p>
            <a:pPr lvl="0"/>
            <a:r>
              <a:rPr lang="hr-HR" dirty="0" smtClean="0"/>
              <a:t>B: Oh </a:t>
            </a:r>
            <a:r>
              <a:rPr lang="hr-HR" dirty="0" err="1" smtClean="0"/>
              <a:t>right</a:t>
            </a:r>
            <a:r>
              <a:rPr lang="hr-HR" dirty="0" smtClean="0"/>
              <a:t>. </a:t>
            </a:r>
            <a:r>
              <a:rPr lang="hr-HR" dirty="0" err="1" smtClean="0"/>
              <a:t>Yes</a:t>
            </a:r>
            <a:r>
              <a:rPr lang="hr-HR" dirty="0" smtClean="0"/>
              <a:t>, UK </a:t>
            </a:r>
            <a:r>
              <a:rPr lang="hr-HR" dirty="0" err="1" smtClean="0"/>
              <a:t>eight</a:t>
            </a:r>
            <a:r>
              <a:rPr lang="hr-HR" dirty="0" smtClean="0"/>
              <a:t> is US  nine.</a:t>
            </a:r>
          </a:p>
          <a:p>
            <a:pPr lvl="0">
              <a:buNone/>
            </a:pPr>
            <a:r>
              <a:rPr lang="hr-HR" dirty="0" smtClean="0"/>
              <a:t>   </a:t>
            </a:r>
            <a:r>
              <a:rPr lang="en-GB" dirty="0" smtClean="0"/>
              <a:t> _</a:t>
            </a:r>
            <a:r>
              <a:rPr lang="hr-HR" b="1" dirty="0" smtClean="0"/>
              <a:t>______</a:t>
            </a:r>
            <a:r>
              <a:rPr lang="en-GB" dirty="0" smtClean="0"/>
              <a:t>____________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hr-HR" b="1" dirty="0" smtClean="0"/>
              <a:t>  3. </a:t>
            </a:r>
            <a:r>
              <a:rPr lang="hr-HR" b="1" dirty="0" err="1" smtClean="0"/>
              <a:t>If</a:t>
            </a:r>
            <a:r>
              <a:rPr lang="hr-HR" b="1" dirty="0" smtClean="0"/>
              <a:t> </a:t>
            </a:r>
            <a:r>
              <a:rPr lang="hr-HR" b="1" dirty="0" err="1" smtClean="0"/>
              <a:t>you</a:t>
            </a:r>
            <a:r>
              <a:rPr lang="hr-HR" b="1" dirty="0" smtClean="0"/>
              <a:t> </a:t>
            </a:r>
            <a:r>
              <a:rPr lang="hr-HR" b="1" dirty="0" err="1" smtClean="0"/>
              <a:t>see</a:t>
            </a:r>
            <a:r>
              <a:rPr lang="hr-HR" b="1" dirty="0" smtClean="0"/>
              <a:t> a </a:t>
            </a:r>
            <a:r>
              <a:rPr lang="hr-HR" b="1" dirty="0" err="1" smtClean="0"/>
              <a:t>mistake</a:t>
            </a:r>
            <a:r>
              <a:rPr lang="hr-HR" b="1" dirty="0" smtClean="0"/>
              <a:t> </a:t>
            </a:r>
            <a:r>
              <a:rPr lang="hr-HR" b="1" dirty="0" err="1" smtClean="0"/>
              <a:t>underline</a:t>
            </a:r>
            <a:r>
              <a:rPr lang="hr-HR" b="1" dirty="0" smtClean="0"/>
              <a:t> it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correct</a:t>
            </a:r>
            <a:r>
              <a:rPr lang="hr-HR" b="1" dirty="0" smtClean="0"/>
              <a:t> </a:t>
            </a:r>
            <a:r>
              <a:rPr lang="hr-HR" b="1" dirty="0" err="1" smtClean="0"/>
              <a:t>it</a:t>
            </a:r>
            <a:r>
              <a:rPr lang="hr-HR" b="1" dirty="0" smtClean="0"/>
              <a:t>!</a:t>
            </a:r>
          </a:p>
          <a:p>
            <a:pPr marL="514350" indent="-514350">
              <a:buNone/>
            </a:pPr>
            <a:r>
              <a:rPr lang="hr-HR" b="1" dirty="0" smtClean="0"/>
              <a:t>        </a:t>
            </a:r>
            <a:r>
              <a:rPr lang="hr-HR" i="1" dirty="0" err="1" smtClean="0"/>
              <a:t>Situation</a:t>
            </a:r>
            <a:r>
              <a:rPr lang="hr-HR" i="1" dirty="0" smtClean="0"/>
              <a:t>: </a:t>
            </a:r>
            <a:r>
              <a:rPr lang="hr-HR" i="1" dirty="0" err="1" smtClean="0"/>
              <a:t>Taing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shoes</a:t>
            </a:r>
            <a:r>
              <a:rPr lang="hr-HR" i="1" dirty="0" smtClean="0"/>
              <a:t> </a:t>
            </a:r>
            <a:r>
              <a:rPr lang="hr-HR" i="1" dirty="0" err="1" smtClean="0"/>
              <a:t>back</a:t>
            </a:r>
            <a:r>
              <a:rPr lang="hr-HR" i="1" dirty="0" smtClean="0"/>
              <a:t> </a:t>
            </a:r>
            <a:r>
              <a:rPr lang="hr-HR" i="1" dirty="0" err="1" smtClean="0"/>
              <a:t>into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shop</a:t>
            </a:r>
            <a:r>
              <a:rPr lang="hr-HR" i="1" dirty="0" smtClean="0"/>
              <a:t>.</a:t>
            </a:r>
          </a:p>
          <a:p>
            <a:pPr lvl="0"/>
            <a:r>
              <a:rPr lang="hr-HR" i="1" dirty="0" smtClean="0"/>
              <a:t>A: I </a:t>
            </a:r>
            <a:r>
              <a:rPr lang="hr-HR" i="1" dirty="0" err="1" smtClean="0"/>
              <a:t>bought</a:t>
            </a:r>
            <a:r>
              <a:rPr lang="hr-HR" i="1" dirty="0" smtClean="0"/>
              <a:t> </a:t>
            </a:r>
            <a:r>
              <a:rPr lang="hr-HR" i="1" u="sng" dirty="0" err="1" smtClean="0">
                <a:solidFill>
                  <a:srgbClr val="C00000"/>
                </a:solidFill>
              </a:rPr>
              <a:t>from</a:t>
            </a:r>
            <a:r>
              <a:rPr lang="hr-HR" i="1" u="sng" dirty="0" smtClean="0"/>
              <a:t> </a:t>
            </a:r>
            <a:r>
              <a:rPr lang="hr-HR" i="1" dirty="0" err="1" smtClean="0"/>
              <a:t>shoes</a:t>
            </a:r>
            <a:r>
              <a:rPr lang="hr-HR" i="1" dirty="0" smtClean="0"/>
              <a:t> </a:t>
            </a:r>
            <a:r>
              <a:rPr lang="hr-HR" i="1" dirty="0" err="1" smtClean="0"/>
              <a:t>about</a:t>
            </a:r>
            <a:r>
              <a:rPr lang="hr-HR" i="1" dirty="0" smtClean="0"/>
              <a:t> half </a:t>
            </a:r>
            <a:r>
              <a:rPr lang="hr-HR" i="1" dirty="0" err="1" smtClean="0"/>
              <a:t>an</a:t>
            </a:r>
            <a:r>
              <a:rPr lang="hr-HR" i="1" dirty="0" smtClean="0"/>
              <a:t> </a:t>
            </a:r>
            <a:r>
              <a:rPr lang="hr-HR" i="1" dirty="0" err="1" smtClean="0"/>
              <a:t>hour</a:t>
            </a:r>
            <a:r>
              <a:rPr lang="hr-HR" i="1" dirty="0" smtClean="0"/>
              <a:t> ago</a:t>
            </a:r>
            <a:r>
              <a:rPr lang="en-GB" i="1" dirty="0" smtClean="0"/>
              <a:t>. </a:t>
            </a:r>
            <a:endParaRPr lang="hr-HR" i="1" dirty="0" smtClean="0"/>
          </a:p>
          <a:p>
            <a:pPr lvl="0">
              <a:buNone/>
            </a:pPr>
            <a:r>
              <a:rPr lang="en-GB" i="1" dirty="0" smtClean="0"/>
              <a:t>      _____</a:t>
            </a:r>
            <a:r>
              <a:rPr lang="hr-HR" b="1" i="1" dirty="0" err="1" smtClean="0">
                <a:solidFill>
                  <a:srgbClr val="C00000"/>
                </a:solidFill>
              </a:rPr>
              <a:t>these</a:t>
            </a:r>
            <a:r>
              <a:rPr lang="en-GB" i="1" dirty="0" smtClean="0"/>
              <a:t>___</a:t>
            </a:r>
            <a:r>
              <a:rPr lang="hr-HR" i="1" dirty="0" smtClean="0"/>
              <a:t>__________</a:t>
            </a:r>
            <a:r>
              <a:rPr lang="en-GB" i="1" dirty="0" smtClean="0"/>
              <a:t>_____</a:t>
            </a:r>
            <a:endParaRPr lang="hr-HR" i="1" dirty="0" smtClean="0"/>
          </a:p>
          <a:p>
            <a:pPr lvl="0"/>
            <a:r>
              <a:rPr lang="hr-HR" dirty="0" smtClean="0"/>
              <a:t>B: </a:t>
            </a:r>
            <a:r>
              <a:rPr lang="hr-HR" dirty="0" err="1" smtClean="0"/>
              <a:t>Yes</a:t>
            </a:r>
            <a:r>
              <a:rPr lang="hr-HR" dirty="0" smtClean="0"/>
              <a:t>, I </a:t>
            </a:r>
            <a:r>
              <a:rPr lang="hr-HR" dirty="0" err="1" smtClean="0"/>
              <a:t>remember</a:t>
            </a:r>
            <a:r>
              <a:rPr lang="hr-HR" dirty="0" smtClean="0"/>
              <a:t>.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u="sng" dirty="0" err="1" smtClean="0">
                <a:solidFill>
                  <a:srgbClr val="C00000"/>
                </a:solidFill>
              </a:rPr>
              <a:t>have</a:t>
            </a:r>
            <a:r>
              <a:rPr lang="hr-HR" dirty="0" smtClean="0"/>
              <a:t> a problem?</a:t>
            </a:r>
          </a:p>
          <a:p>
            <a:pPr lvl="0">
              <a:buNone/>
            </a:pPr>
            <a:r>
              <a:rPr lang="en-GB" dirty="0" smtClean="0"/>
              <a:t> </a:t>
            </a:r>
            <a:r>
              <a:rPr lang="hr-HR" dirty="0" smtClean="0"/>
              <a:t>    </a:t>
            </a:r>
            <a:r>
              <a:rPr lang="en-GB" dirty="0" smtClean="0"/>
              <a:t> ____</a:t>
            </a:r>
            <a:r>
              <a:rPr lang="hr-HR" dirty="0" smtClean="0"/>
              <a:t>_________</a:t>
            </a:r>
            <a:r>
              <a:rPr lang="hr-HR" b="1" dirty="0" err="1" smtClean="0">
                <a:solidFill>
                  <a:srgbClr val="C00000"/>
                </a:solidFill>
              </a:rPr>
              <a:t>there</a:t>
            </a:r>
            <a:r>
              <a:rPr lang="en-GB" dirty="0" smtClean="0"/>
              <a:t>_________</a:t>
            </a:r>
            <a:endParaRPr lang="hr-HR" dirty="0" smtClean="0"/>
          </a:p>
          <a:p>
            <a:pPr lvl="0"/>
            <a:r>
              <a:rPr lang="hr-HR" dirty="0" smtClean="0"/>
              <a:t>A: </a:t>
            </a:r>
            <a:r>
              <a:rPr lang="hr-HR" dirty="0" err="1" smtClean="0"/>
              <a:t>Yes</a:t>
            </a:r>
            <a:r>
              <a:rPr lang="hr-HR" dirty="0" smtClean="0"/>
              <a:t>, I`m </a:t>
            </a:r>
            <a:r>
              <a:rPr lang="hr-HR" dirty="0" err="1" smtClean="0"/>
              <a:t>afraid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`re </a:t>
            </a:r>
            <a:r>
              <a:rPr lang="hr-HR" u="sng" dirty="0" smtClean="0">
                <a:solidFill>
                  <a:srgbClr val="FF0000"/>
                </a:solidFill>
              </a:rPr>
              <a:t>to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small</a:t>
            </a:r>
            <a:r>
              <a:rPr lang="en-GB" dirty="0" smtClean="0"/>
              <a:t>. </a:t>
            </a:r>
            <a:endParaRPr lang="hr-HR" dirty="0" smtClean="0"/>
          </a:p>
          <a:p>
            <a:pPr lvl="0">
              <a:buNone/>
            </a:pPr>
            <a:r>
              <a:rPr lang="en-GB" dirty="0" smtClean="0"/>
              <a:t>      ____</a:t>
            </a:r>
            <a:r>
              <a:rPr lang="hr-HR" dirty="0" smtClean="0"/>
              <a:t>___________ </a:t>
            </a:r>
            <a:r>
              <a:rPr lang="hr-HR" b="1" dirty="0" err="1" smtClean="0">
                <a:solidFill>
                  <a:srgbClr val="C00000"/>
                </a:solidFill>
              </a:rPr>
              <a:t>too</a:t>
            </a:r>
            <a:r>
              <a:rPr lang="en-GB" dirty="0" smtClean="0"/>
              <a:t>_________</a:t>
            </a:r>
            <a:endParaRPr lang="hr-HR" dirty="0" smtClean="0"/>
          </a:p>
          <a:p>
            <a:pPr lvl="0"/>
            <a:r>
              <a:rPr lang="hr-HR" dirty="0" smtClean="0"/>
              <a:t>B: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size</a:t>
            </a:r>
            <a:r>
              <a:rPr lang="hr-HR" dirty="0" smtClean="0"/>
              <a:t> are </a:t>
            </a:r>
            <a:r>
              <a:rPr lang="hr-HR" u="sng" dirty="0" err="1" smtClean="0">
                <a:solidFill>
                  <a:srgbClr val="C00000"/>
                </a:solidFill>
              </a:rPr>
              <a:t>them</a:t>
            </a:r>
            <a:r>
              <a:rPr lang="hr-HR" dirty="0" smtClean="0"/>
              <a:t>?</a:t>
            </a:r>
            <a:r>
              <a:rPr lang="en-GB" dirty="0" smtClean="0"/>
              <a:t> </a:t>
            </a:r>
            <a:endParaRPr lang="hr-HR" dirty="0" smtClean="0"/>
          </a:p>
          <a:p>
            <a:pPr lvl="0">
              <a:buNone/>
            </a:pPr>
            <a:r>
              <a:rPr lang="en-GB" dirty="0" smtClean="0"/>
              <a:t>     ______</a:t>
            </a:r>
            <a:r>
              <a:rPr lang="hr-HR" dirty="0" smtClean="0"/>
              <a:t>____</a:t>
            </a:r>
            <a:r>
              <a:rPr lang="hr-HR" b="1" dirty="0" err="1" smtClean="0">
                <a:solidFill>
                  <a:srgbClr val="C00000"/>
                </a:solidFill>
              </a:rPr>
              <a:t>they</a:t>
            </a:r>
            <a:r>
              <a:rPr lang="en-GB" dirty="0" smtClean="0"/>
              <a:t>_____</a:t>
            </a:r>
            <a:r>
              <a:rPr lang="hr-HR" dirty="0" smtClean="0"/>
              <a:t>_________</a:t>
            </a:r>
          </a:p>
          <a:p>
            <a:pPr lvl="0"/>
            <a:r>
              <a:rPr lang="hr-HR" dirty="0" smtClean="0"/>
              <a:t>A: </a:t>
            </a:r>
            <a:r>
              <a:rPr lang="hr-HR" dirty="0" err="1" smtClean="0"/>
              <a:t>They</a:t>
            </a:r>
            <a:r>
              <a:rPr lang="hr-HR" dirty="0" smtClean="0"/>
              <a:t> are </a:t>
            </a:r>
            <a:r>
              <a:rPr lang="hr-HR" dirty="0" err="1" smtClean="0"/>
              <a:t>eight</a:t>
            </a:r>
            <a:r>
              <a:rPr lang="en-GB" dirty="0" smtClean="0"/>
              <a:t>.</a:t>
            </a:r>
            <a:r>
              <a:rPr lang="hr-HR" dirty="0" smtClean="0"/>
              <a:t> But I </a:t>
            </a:r>
            <a:r>
              <a:rPr lang="hr-HR" dirty="0" err="1" smtClean="0"/>
              <a:t>take</a:t>
            </a:r>
            <a:r>
              <a:rPr lang="hr-HR" dirty="0" smtClean="0"/>
              <a:t> UK </a:t>
            </a:r>
            <a:r>
              <a:rPr lang="hr-HR" dirty="0" err="1" smtClean="0"/>
              <a:t>eight</a:t>
            </a:r>
            <a:r>
              <a:rPr lang="hr-HR" dirty="0" smtClean="0"/>
              <a:t>.</a:t>
            </a:r>
            <a:r>
              <a:rPr lang="en-GB" dirty="0" smtClean="0"/>
              <a:t>              </a:t>
            </a:r>
            <a:endParaRPr lang="hr-HR" dirty="0" smtClean="0"/>
          </a:p>
          <a:p>
            <a:pPr lvl="0">
              <a:buNone/>
            </a:pPr>
            <a:r>
              <a:rPr lang="en-GB" dirty="0" smtClean="0"/>
              <a:t>    </a:t>
            </a:r>
            <a:r>
              <a:rPr lang="hr-HR" dirty="0" smtClean="0"/>
              <a:t>_</a:t>
            </a:r>
            <a:r>
              <a:rPr lang="hr-HR" b="1" dirty="0" err="1" smtClean="0">
                <a:solidFill>
                  <a:srgbClr val="C00000"/>
                </a:solidFill>
              </a:rPr>
              <a:t>correct</a:t>
            </a:r>
            <a:r>
              <a:rPr lang="en-GB" dirty="0" smtClean="0"/>
              <a:t>_______</a:t>
            </a:r>
            <a:endParaRPr lang="hr-HR" dirty="0" smtClean="0"/>
          </a:p>
          <a:p>
            <a:pPr lvl="0"/>
            <a:r>
              <a:rPr lang="hr-HR" dirty="0" smtClean="0"/>
              <a:t>B: Oh </a:t>
            </a:r>
            <a:r>
              <a:rPr lang="hr-HR" dirty="0" err="1" smtClean="0"/>
              <a:t>right</a:t>
            </a:r>
            <a:r>
              <a:rPr lang="hr-HR" dirty="0" smtClean="0"/>
              <a:t>. </a:t>
            </a:r>
            <a:r>
              <a:rPr lang="hr-HR" dirty="0" err="1" smtClean="0"/>
              <a:t>Yes</a:t>
            </a:r>
            <a:r>
              <a:rPr lang="hr-HR" dirty="0" smtClean="0"/>
              <a:t>, UK </a:t>
            </a:r>
            <a:r>
              <a:rPr lang="hr-HR" dirty="0" err="1" smtClean="0"/>
              <a:t>eight</a:t>
            </a:r>
            <a:r>
              <a:rPr lang="hr-HR" dirty="0" smtClean="0"/>
              <a:t> is US  nine.</a:t>
            </a:r>
          </a:p>
          <a:p>
            <a:pPr lvl="0">
              <a:buNone/>
            </a:pPr>
            <a:r>
              <a:rPr lang="hr-HR" dirty="0" smtClean="0"/>
              <a:t>   </a:t>
            </a:r>
            <a:r>
              <a:rPr lang="en-GB" dirty="0" smtClean="0"/>
              <a:t> _</a:t>
            </a:r>
            <a:r>
              <a:rPr lang="hr-HR" b="1" dirty="0" err="1" smtClean="0">
                <a:solidFill>
                  <a:srgbClr val="C00000"/>
                </a:solidFill>
              </a:rPr>
              <a:t>correct</a:t>
            </a:r>
            <a:r>
              <a:rPr lang="en-GB" dirty="0" smtClean="0"/>
              <a:t>____________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b="1" dirty="0" smtClean="0"/>
              <a:t>4    Prepositions; </a:t>
            </a:r>
            <a:r>
              <a:rPr lang="en-GB" sz="2400" dirty="0" smtClean="0"/>
              <a:t>for each of the six </a:t>
            </a:r>
            <a:r>
              <a:rPr lang="hr-HR" sz="2400" dirty="0" err="1" smtClean="0"/>
              <a:t>sentences</a:t>
            </a:r>
            <a:r>
              <a:rPr lang="en-GB" sz="2400" dirty="0" smtClean="0"/>
              <a:t> choose the one correct </a:t>
            </a:r>
            <a:r>
              <a:rPr lang="hr-HR" sz="2400" dirty="0" err="1" smtClean="0"/>
              <a:t>preposition</a:t>
            </a:r>
            <a:r>
              <a:rPr lang="en-GB" sz="2400" dirty="0" smtClean="0"/>
              <a:t>: </a:t>
            </a:r>
            <a:endParaRPr lang="hr-HR" sz="2400" dirty="0" smtClean="0"/>
          </a:p>
          <a:p>
            <a:r>
              <a:rPr lang="en-GB" sz="2400" dirty="0" smtClean="0"/>
              <a:t>1  </a:t>
            </a:r>
            <a:r>
              <a:rPr lang="hr-HR" sz="2400" dirty="0" smtClean="0"/>
              <a:t>I work _____  a bank.</a:t>
            </a:r>
            <a:r>
              <a:rPr lang="en-GB" sz="2400" dirty="0" smtClean="0"/>
              <a:t> 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A    </a:t>
            </a:r>
            <a:r>
              <a:rPr lang="hr-HR" sz="2400" dirty="0" smtClean="0"/>
              <a:t>on</a:t>
            </a:r>
            <a:r>
              <a:rPr lang="en-GB" sz="2400" dirty="0" smtClean="0"/>
              <a:t>                            C    in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B    </a:t>
            </a:r>
            <a:r>
              <a:rPr lang="hr-HR" sz="2400" dirty="0" smtClean="0"/>
              <a:t>at</a:t>
            </a:r>
            <a:r>
              <a:rPr lang="en-GB" sz="2400" dirty="0" smtClean="0"/>
              <a:t>                   </a:t>
            </a:r>
            <a:r>
              <a:rPr lang="hr-HR" sz="2400" dirty="0" smtClean="0"/>
              <a:t>  </a:t>
            </a:r>
            <a:r>
              <a:rPr lang="en-GB" sz="2400" dirty="0" smtClean="0"/>
              <a:t>         D    </a:t>
            </a:r>
            <a:r>
              <a:rPr lang="hr-HR" sz="2400" dirty="0" smtClean="0"/>
              <a:t>to</a:t>
            </a:r>
          </a:p>
          <a:p>
            <a:r>
              <a:rPr lang="en-GB" sz="2400" dirty="0" smtClean="0"/>
              <a:t>2</a:t>
            </a:r>
            <a:r>
              <a:rPr lang="hr-HR" sz="2400" dirty="0" smtClean="0"/>
              <a:t>  He </a:t>
            </a:r>
            <a:r>
              <a:rPr lang="hr-HR" sz="2400" dirty="0" err="1" smtClean="0"/>
              <a:t>always</a:t>
            </a:r>
            <a:r>
              <a:rPr lang="hr-HR" sz="2400" dirty="0" smtClean="0"/>
              <a:t>  </a:t>
            </a:r>
            <a:r>
              <a:rPr lang="hr-HR" sz="2400" dirty="0" err="1" smtClean="0"/>
              <a:t>gets</a:t>
            </a:r>
            <a:r>
              <a:rPr lang="hr-HR" sz="2400" dirty="0" smtClean="0"/>
              <a:t> </a:t>
            </a:r>
            <a:r>
              <a:rPr lang="hr-HR" sz="2400" dirty="0" err="1" smtClean="0"/>
              <a:t>up</a:t>
            </a:r>
            <a:r>
              <a:rPr lang="hr-HR" sz="2400" dirty="0" smtClean="0"/>
              <a:t> ____ 7.30 </a:t>
            </a:r>
            <a:r>
              <a:rPr lang="hr-HR" sz="2400" dirty="0" err="1" smtClean="0"/>
              <a:t>during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week</a:t>
            </a:r>
            <a:r>
              <a:rPr lang="en-GB" sz="2400" dirty="0" smtClean="0"/>
              <a:t>. 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A    </a:t>
            </a:r>
            <a:r>
              <a:rPr lang="hr-HR" sz="2400" dirty="0" smtClean="0"/>
              <a:t>on</a:t>
            </a:r>
            <a:r>
              <a:rPr lang="en-GB" sz="2400" dirty="0" smtClean="0"/>
              <a:t> 	</a:t>
            </a:r>
            <a:r>
              <a:rPr lang="hr-HR" sz="2400" dirty="0" smtClean="0"/>
              <a:t>      </a:t>
            </a:r>
            <a:r>
              <a:rPr lang="en-GB" sz="2400" dirty="0" smtClean="0"/>
              <a:t>C     </a:t>
            </a:r>
            <a:r>
              <a:rPr lang="hr-HR" sz="2400" dirty="0" err="1" smtClean="0"/>
              <a:t>in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B      </a:t>
            </a:r>
            <a:r>
              <a:rPr lang="hr-HR" sz="2400" dirty="0" smtClean="0"/>
              <a:t>at</a:t>
            </a:r>
            <a:r>
              <a:rPr lang="en-GB" sz="2400" dirty="0" smtClean="0"/>
              <a:t> 	</a:t>
            </a:r>
            <a:r>
              <a:rPr lang="hr-HR" sz="2400" dirty="0" smtClean="0"/>
              <a:t>       </a:t>
            </a:r>
            <a:r>
              <a:rPr lang="en-GB" sz="2400" dirty="0" smtClean="0"/>
              <a:t>D     </a:t>
            </a:r>
            <a:r>
              <a:rPr lang="hr-HR" sz="2400" dirty="0" smtClean="0"/>
              <a:t>to</a:t>
            </a:r>
            <a:endParaRPr lang="en-GB" sz="2400" dirty="0" smtClean="0"/>
          </a:p>
          <a:p>
            <a:r>
              <a:rPr lang="en-GB" sz="2400" dirty="0" smtClean="0"/>
              <a:t>3</a:t>
            </a:r>
            <a:r>
              <a:rPr lang="hr-HR" sz="2400" dirty="0" smtClean="0"/>
              <a:t>  My </a:t>
            </a:r>
            <a:r>
              <a:rPr lang="hr-HR" sz="2400" dirty="0" err="1" smtClean="0"/>
              <a:t>boyfriend</a:t>
            </a:r>
            <a:r>
              <a:rPr lang="hr-HR" sz="2400" dirty="0" smtClean="0"/>
              <a:t>  </a:t>
            </a:r>
            <a:r>
              <a:rPr lang="hr-HR" sz="2400" dirty="0" err="1" smtClean="0"/>
              <a:t>always</a:t>
            </a:r>
            <a:r>
              <a:rPr lang="hr-HR" sz="2400" dirty="0" smtClean="0"/>
              <a:t> </a:t>
            </a:r>
            <a:r>
              <a:rPr lang="hr-HR" sz="2400" dirty="0" err="1" smtClean="0"/>
              <a:t>gives</a:t>
            </a:r>
            <a:r>
              <a:rPr lang="hr-HR" sz="2400" dirty="0" smtClean="0"/>
              <a:t> me </a:t>
            </a:r>
            <a:r>
              <a:rPr lang="hr-HR" sz="2400" dirty="0" err="1" smtClean="0"/>
              <a:t>flowers</a:t>
            </a:r>
            <a:r>
              <a:rPr lang="hr-HR" sz="2400" dirty="0" smtClean="0"/>
              <a:t>  ____ Valentine`s </a:t>
            </a:r>
            <a:r>
              <a:rPr lang="hr-HR" sz="2400" dirty="0" err="1" smtClean="0"/>
              <a:t>day</a:t>
            </a:r>
            <a:r>
              <a:rPr lang="hr-HR" sz="2400" dirty="0" smtClean="0"/>
              <a:t>.</a:t>
            </a:r>
            <a:r>
              <a:rPr lang="en-GB" sz="2400" dirty="0" smtClean="0"/>
              <a:t> 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A    </a:t>
            </a:r>
            <a:r>
              <a:rPr lang="hr-HR" sz="2400" dirty="0" smtClean="0"/>
              <a:t>on</a:t>
            </a:r>
            <a:r>
              <a:rPr lang="en-GB" sz="2400" dirty="0" smtClean="0"/>
              <a:t> 	</a:t>
            </a:r>
            <a:r>
              <a:rPr lang="hr-HR" sz="2400" dirty="0" smtClean="0"/>
              <a:t>              </a:t>
            </a:r>
            <a:r>
              <a:rPr lang="en-GB" sz="2400" dirty="0" smtClean="0"/>
              <a:t>C    </a:t>
            </a:r>
            <a:r>
              <a:rPr lang="hr-HR" sz="2400" dirty="0" err="1" smtClean="0"/>
              <a:t>in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B     at </a:t>
            </a:r>
            <a:r>
              <a:rPr lang="hr-HR" sz="2400" dirty="0" smtClean="0"/>
              <a:t>           </a:t>
            </a:r>
            <a:r>
              <a:rPr lang="en-GB" sz="2400" dirty="0" smtClean="0"/>
              <a:t>	</a:t>
            </a:r>
            <a:r>
              <a:rPr lang="hr-HR" sz="2400" dirty="0" smtClean="0"/>
              <a:t>  </a:t>
            </a:r>
            <a:r>
              <a:rPr lang="en-GB" sz="2400" dirty="0" smtClean="0"/>
              <a:t>D   </a:t>
            </a:r>
            <a:r>
              <a:rPr lang="hr-HR" sz="2400" dirty="0" smtClean="0"/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/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b="1" dirty="0" smtClean="0"/>
              <a:t>4    Prepositions; </a:t>
            </a:r>
            <a:r>
              <a:rPr lang="en-GB" sz="2400" dirty="0" smtClean="0"/>
              <a:t>for each of the six </a:t>
            </a:r>
            <a:r>
              <a:rPr lang="hr-HR" sz="2400" dirty="0" err="1" smtClean="0"/>
              <a:t>sentences</a:t>
            </a:r>
            <a:r>
              <a:rPr lang="en-GB" sz="2400" dirty="0" smtClean="0"/>
              <a:t> choose the one correct </a:t>
            </a:r>
            <a:r>
              <a:rPr lang="hr-HR" sz="2400" dirty="0" err="1" smtClean="0"/>
              <a:t>preposition</a:t>
            </a:r>
            <a:r>
              <a:rPr lang="en-GB" sz="2400" dirty="0" smtClean="0"/>
              <a:t>: </a:t>
            </a:r>
            <a:endParaRPr lang="hr-HR" sz="2400" dirty="0" smtClean="0"/>
          </a:p>
          <a:p>
            <a:r>
              <a:rPr lang="en-GB" sz="2400" dirty="0" smtClean="0"/>
              <a:t>1  </a:t>
            </a:r>
            <a:r>
              <a:rPr lang="hr-HR" sz="2400" dirty="0" smtClean="0"/>
              <a:t>I work __</a:t>
            </a:r>
            <a:r>
              <a:rPr lang="hr-HR" sz="2400" b="1" dirty="0" err="1" smtClean="0">
                <a:solidFill>
                  <a:srgbClr val="C00000"/>
                </a:solidFill>
              </a:rPr>
              <a:t>in</a:t>
            </a:r>
            <a:r>
              <a:rPr lang="hr-HR" sz="2400" dirty="0" smtClean="0"/>
              <a:t>___  a bank.</a:t>
            </a:r>
            <a:r>
              <a:rPr lang="en-GB" sz="2400" dirty="0" smtClean="0"/>
              <a:t> 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A    </a:t>
            </a:r>
            <a:r>
              <a:rPr lang="hr-HR" sz="2400" dirty="0" smtClean="0"/>
              <a:t>on</a:t>
            </a:r>
            <a:r>
              <a:rPr lang="en-GB" sz="2400" dirty="0" smtClean="0"/>
              <a:t>                            </a:t>
            </a:r>
            <a:r>
              <a:rPr lang="en-GB" sz="2400" b="1" dirty="0" smtClean="0">
                <a:solidFill>
                  <a:srgbClr val="C00000"/>
                </a:solidFill>
              </a:rPr>
              <a:t>C    in</a:t>
            </a:r>
            <a:endParaRPr lang="hr-HR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sz="2400" dirty="0" smtClean="0"/>
              <a:t>B    </a:t>
            </a:r>
            <a:r>
              <a:rPr lang="hr-HR" sz="2400" dirty="0" smtClean="0"/>
              <a:t>at</a:t>
            </a:r>
            <a:r>
              <a:rPr lang="en-GB" sz="2400" dirty="0" smtClean="0"/>
              <a:t>                   </a:t>
            </a:r>
            <a:r>
              <a:rPr lang="hr-HR" sz="2400" dirty="0" smtClean="0"/>
              <a:t>  </a:t>
            </a:r>
            <a:r>
              <a:rPr lang="en-GB" sz="2400" dirty="0" smtClean="0"/>
              <a:t>         D    </a:t>
            </a:r>
            <a:r>
              <a:rPr lang="hr-HR" sz="2400" dirty="0" smtClean="0"/>
              <a:t>to</a:t>
            </a:r>
          </a:p>
          <a:p>
            <a:r>
              <a:rPr lang="en-GB" sz="2400" dirty="0" smtClean="0"/>
              <a:t>2</a:t>
            </a:r>
            <a:r>
              <a:rPr lang="hr-HR" sz="2400" dirty="0" smtClean="0"/>
              <a:t>  He </a:t>
            </a:r>
            <a:r>
              <a:rPr lang="hr-HR" sz="2400" dirty="0" err="1" smtClean="0"/>
              <a:t>always</a:t>
            </a:r>
            <a:r>
              <a:rPr lang="hr-HR" sz="2400" dirty="0" smtClean="0"/>
              <a:t>  </a:t>
            </a:r>
            <a:r>
              <a:rPr lang="hr-HR" sz="2400" dirty="0" err="1" smtClean="0"/>
              <a:t>gets</a:t>
            </a:r>
            <a:r>
              <a:rPr lang="hr-HR" sz="2400" dirty="0" smtClean="0"/>
              <a:t> </a:t>
            </a:r>
            <a:r>
              <a:rPr lang="hr-HR" sz="2400" dirty="0" err="1" smtClean="0"/>
              <a:t>up</a:t>
            </a:r>
            <a:r>
              <a:rPr lang="hr-HR" sz="2400" dirty="0" smtClean="0"/>
              <a:t> __</a:t>
            </a:r>
            <a:r>
              <a:rPr lang="hr-HR" sz="2400" b="1" dirty="0" smtClean="0">
                <a:solidFill>
                  <a:srgbClr val="C00000"/>
                </a:solidFill>
              </a:rPr>
              <a:t>at</a:t>
            </a:r>
            <a:r>
              <a:rPr lang="hr-HR" sz="2400" dirty="0" smtClean="0"/>
              <a:t>__ 7.30 </a:t>
            </a:r>
            <a:r>
              <a:rPr lang="hr-HR" sz="2400" dirty="0" err="1" smtClean="0"/>
              <a:t>during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week</a:t>
            </a:r>
            <a:r>
              <a:rPr lang="en-GB" sz="2400" dirty="0" smtClean="0"/>
              <a:t>. 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A    </a:t>
            </a:r>
            <a:r>
              <a:rPr lang="hr-HR" sz="2400" dirty="0" smtClean="0"/>
              <a:t>on</a:t>
            </a:r>
            <a:r>
              <a:rPr lang="en-GB" sz="2400" dirty="0" smtClean="0"/>
              <a:t> 	</a:t>
            </a:r>
            <a:r>
              <a:rPr lang="hr-HR" sz="2400" dirty="0" smtClean="0"/>
              <a:t>      </a:t>
            </a:r>
            <a:r>
              <a:rPr lang="en-GB" sz="2400" dirty="0" smtClean="0"/>
              <a:t>C     </a:t>
            </a:r>
            <a:r>
              <a:rPr lang="hr-HR" sz="2400" dirty="0" err="1" smtClean="0"/>
              <a:t>in</a:t>
            </a:r>
            <a:endParaRPr lang="hr-HR" sz="2400" dirty="0" smtClean="0"/>
          </a:p>
          <a:p>
            <a:pPr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B      </a:t>
            </a:r>
            <a:r>
              <a:rPr lang="hr-HR" sz="2400" b="1" dirty="0" smtClean="0">
                <a:solidFill>
                  <a:srgbClr val="C00000"/>
                </a:solidFill>
              </a:rPr>
              <a:t>at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	</a:t>
            </a:r>
            <a:r>
              <a:rPr lang="hr-HR" sz="2400" dirty="0" smtClean="0"/>
              <a:t>       </a:t>
            </a:r>
            <a:r>
              <a:rPr lang="en-GB" sz="2400" dirty="0" smtClean="0"/>
              <a:t>D     </a:t>
            </a:r>
            <a:r>
              <a:rPr lang="hr-HR" sz="2400" dirty="0" smtClean="0"/>
              <a:t>to</a:t>
            </a:r>
            <a:endParaRPr lang="en-GB" sz="2400" dirty="0" smtClean="0"/>
          </a:p>
          <a:p>
            <a:r>
              <a:rPr lang="en-GB" sz="2400" dirty="0" smtClean="0"/>
              <a:t>3</a:t>
            </a:r>
            <a:r>
              <a:rPr lang="hr-HR" sz="2400" dirty="0" smtClean="0"/>
              <a:t>  My </a:t>
            </a:r>
            <a:r>
              <a:rPr lang="hr-HR" sz="2400" dirty="0" err="1" smtClean="0"/>
              <a:t>boyfriend</a:t>
            </a:r>
            <a:r>
              <a:rPr lang="hr-HR" sz="2400" dirty="0" smtClean="0"/>
              <a:t>  </a:t>
            </a:r>
            <a:r>
              <a:rPr lang="hr-HR" sz="2400" dirty="0" err="1" smtClean="0"/>
              <a:t>always</a:t>
            </a:r>
            <a:r>
              <a:rPr lang="hr-HR" sz="2400" dirty="0" smtClean="0"/>
              <a:t> </a:t>
            </a:r>
            <a:r>
              <a:rPr lang="hr-HR" sz="2400" dirty="0" err="1" smtClean="0"/>
              <a:t>gives</a:t>
            </a:r>
            <a:r>
              <a:rPr lang="hr-HR" sz="2400" dirty="0" smtClean="0"/>
              <a:t> me </a:t>
            </a:r>
            <a:r>
              <a:rPr lang="hr-HR" sz="2400" dirty="0" err="1" smtClean="0"/>
              <a:t>flowers</a:t>
            </a:r>
            <a:r>
              <a:rPr lang="hr-HR" sz="2400" dirty="0" smtClean="0"/>
              <a:t>  _</a:t>
            </a:r>
            <a:r>
              <a:rPr lang="hr-HR" sz="2400" b="1" dirty="0" smtClean="0">
                <a:solidFill>
                  <a:srgbClr val="C00000"/>
                </a:solidFill>
              </a:rPr>
              <a:t>on</a:t>
            </a:r>
            <a:r>
              <a:rPr lang="hr-HR" sz="2400" dirty="0" smtClean="0"/>
              <a:t>___ Valentine`s </a:t>
            </a:r>
            <a:r>
              <a:rPr lang="hr-HR" sz="2400" dirty="0" err="1" smtClean="0"/>
              <a:t>day</a:t>
            </a:r>
            <a:r>
              <a:rPr lang="hr-HR" sz="2400" dirty="0" smtClean="0"/>
              <a:t>.</a:t>
            </a:r>
            <a:r>
              <a:rPr lang="en-GB" sz="2400" dirty="0" smtClean="0"/>
              <a:t> </a:t>
            </a:r>
            <a:endParaRPr lang="hr-HR" sz="2400" dirty="0" smtClean="0"/>
          </a:p>
          <a:p>
            <a:pPr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A    </a:t>
            </a:r>
            <a:r>
              <a:rPr lang="hr-HR" sz="2400" b="1" dirty="0" smtClean="0">
                <a:solidFill>
                  <a:srgbClr val="C00000"/>
                </a:solidFill>
              </a:rPr>
              <a:t>on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	</a:t>
            </a:r>
            <a:r>
              <a:rPr lang="hr-HR" sz="2400" dirty="0" smtClean="0"/>
              <a:t>              </a:t>
            </a:r>
            <a:r>
              <a:rPr lang="en-GB" sz="2400" dirty="0" smtClean="0"/>
              <a:t>C    </a:t>
            </a:r>
            <a:r>
              <a:rPr lang="hr-HR" sz="2400" dirty="0" err="1" smtClean="0"/>
              <a:t>in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B     at </a:t>
            </a:r>
            <a:r>
              <a:rPr lang="hr-HR" sz="2400" dirty="0" smtClean="0"/>
              <a:t>           </a:t>
            </a:r>
            <a:r>
              <a:rPr lang="en-GB" sz="2400" dirty="0" smtClean="0"/>
              <a:t>	</a:t>
            </a:r>
            <a:r>
              <a:rPr lang="hr-HR" sz="2400" dirty="0" smtClean="0"/>
              <a:t>  </a:t>
            </a:r>
            <a:r>
              <a:rPr lang="en-GB" sz="2400" dirty="0" smtClean="0"/>
              <a:t>D   </a:t>
            </a:r>
            <a:r>
              <a:rPr lang="hr-HR" sz="2400" dirty="0" smtClean="0"/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/>
          </a:bodyPr>
          <a:lstStyle/>
          <a:p>
            <a:r>
              <a:rPr lang="en-GB" dirty="0" smtClean="0"/>
              <a:t>4</a:t>
            </a:r>
            <a:r>
              <a:rPr lang="hr-HR" sz="2400" dirty="0" smtClean="0"/>
              <a:t> My </a:t>
            </a:r>
            <a:r>
              <a:rPr lang="hr-HR" sz="2400" dirty="0" err="1" smtClean="0"/>
              <a:t>sister</a:t>
            </a:r>
            <a:r>
              <a:rPr lang="hr-HR" sz="2400" dirty="0" smtClean="0"/>
              <a:t>`s </a:t>
            </a:r>
            <a:r>
              <a:rPr lang="hr-HR" sz="2400" dirty="0" err="1" smtClean="0"/>
              <a:t>birthday</a:t>
            </a:r>
            <a:r>
              <a:rPr lang="hr-HR" sz="2400" dirty="0" smtClean="0"/>
              <a:t> is ______ </a:t>
            </a:r>
            <a:r>
              <a:rPr lang="hr-HR" sz="2400" dirty="0" err="1" smtClean="0"/>
              <a:t>February</a:t>
            </a:r>
            <a:r>
              <a:rPr lang="en-GB" sz="2400" dirty="0" smtClean="0"/>
              <a:t>. 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A      </a:t>
            </a:r>
            <a:r>
              <a:rPr lang="hr-HR" sz="2400" dirty="0" smtClean="0"/>
              <a:t>on</a:t>
            </a:r>
            <a:r>
              <a:rPr lang="en-GB" sz="2400" dirty="0" smtClean="0"/>
              <a:t>                        C      </a:t>
            </a:r>
            <a:r>
              <a:rPr lang="hr-HR" sz="2400" dirty="0" err="1" smtClean="0"/>
              <a:t>in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B       </a:t>
            </a:r>
            <a:r>
              <a:rPr lang="hr-HR" sz="2400" dirty="0" smtClean="0"/>
              <a:t>at</a:t>
            </a:r>
            <a:r>
              <a:rPr lang="en-GB" sz="2400" dirty="0" smtClean="0"/>
              <a:t>                          D     </a:t>
            </a:r>
            <a:r>
              <a:rPr lang="hr-HR" sz="2400" dirty="0" smtClean="0"/>
              <a:t>to</a:t>
            </a:r>
          </a:p>
          <a:p>
            <a:r>
              <a:rPr lang="en-GB" sz="2400" dirty="0" smtClean="0"/>
              <a:t>5</a:t>
            </a:r>
            <a:r>
              <a:rPr lang="hr-HR" sz="2400" dirty="0" smtClean="0"/>
              <a:t> </a:t>
            </a:r>
            <a:r>
              <a:rPr lang="hr-HR" sz="2400" dirty="0" err="1" smtClean="0"/>
              <a:t>We</a:t>
            </a:r>
            <a:r>
              <a:rPr lang="hr-HR" sz="2400" dirty="0" smtClean="0"/>
              <a:t> are </a:t>
            </a:r>
            <a:r>
              <a:rPr lang="hr-HR" sz="2400" dirty="0" err="1" smtClean="0"/>
              <a:t>going</a:t>
            </a:r>
            <a:r>
              <a:rPr lang="hr-HR" sz="2400" dirty="0" smtClean="0"/>
              <a:t> to </a:t>
            </a:r>
            <a:r>
              <a:rPr lang="hr-HR" sz="2400" dirty="0" err="1" smtClean="0"/>
              <a:t>Budapest</a:t>
            </a:r>
            <a:r>
              <a:rPr lang="hr-HR" sz="2400" dirty="0" smtClean="0"/>
              <a:t> _____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weekend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en-GB" sz="2400" dirty="0" smtClean="0"/>
              <a:t>A     </a:t>
            </a:r>
            <a:r>
              <a:rPr lang="hr-HR" sz="2400" dirty="0" smtClean="0"/>
              <a:t>on                </a:t>
            </a:r>
            <a:r>
              <a:rPr lang="en-GB" sz="2400" dirty="0" smtClean="0"/>
              <a:t> </a:t>
            </a:r>
            <a:r>
              <a:rPr lang="hr-HR" sz="2400" dirty="0" smtClean="0"/>
              <a:t>          </a:t>
            </a:r>
            <a:r>
              <a:rPr lang="en-GB" sz="2400" dirty="0" smtClean="0"/>
              <a:t>C        </a:t>
            </a:r>
            <a:r>
              <a:rPr lang="hr-HR" sz="2400" dirty="0" err="1" smtClean="0"/>
              <a:t>in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B       </a:t>
            </a:r>
            <a:r>
              <a:rPr lang="hr-HR" sz="2400" dirty="0" smtClean="0"/>
              <a:t>at</a:t>
            </a:r>
            <a:r>
              <a:rPr lang="en-GB" sz="2400" dirty="0" smtClean="0"/>
              <a:t> 	</a:t>
            </a:r>
            <a:r>
              <a:rPr lang="hr-HR" sz="2400" dirty="0" smtClean="0"/>
              <a:t>                          </a:t>
            </a:r>
            <a:r>
              <a:rPr lang="en-GB" sz="2400" dirty="0" smtClean="0"/>
              <a:t>D        </a:t>
            </a:r>
            <a:r>
              <a:rPr lang="hr-HR" sz="2400" dirty="0" smtClean="0"/>
              <a:t>to</a:t>
            </a:r>
            <a:r>
              <a:rPr lang="en-GB" sz="2400" dirty="0" smtClean="0"/>
              <a:t> </a:t>
            </a:r>
            <a:endParaRPr lang="hr-HR" sz="2400" dirty="0" smtClean="0"/>
          </a:p>
          <a:p>
            <a:r>
              <a:rPr lang="en-GB" sz="2400" dirty="0" smtClean="0"/>
              <a:t>6</a:t>
            </a:r>
            <a:r>
              <a:rPr lang="hr-HR" sz="2400" dirty="0" smtClean="0"/>
              <a:t> I </a:t>
            </a:r>
            <a:r>
              <a:rPr lang="hr-HR" sz="2400" dirty="0" err="1" smtClean="0"/>
              <a:t>often</a:t>
            </a:r>
            <a:r>
              <a:rPr lang="hr-HR" sz="2400" dirty="0" smtClean="0"/>
              <a:t> do my </a:t>
            </a:r>
            <a:r>
              <a:rPr lang="hr-HR" sz="2400" dirty="0" err="1" smtClean="0"/>
              <a:t>homework</a:t>
            </a:r>
            <a:r>
              <a:rPr lang="hr-HR" sz="2400" dirty="0" smtClean="0"/>
              <a:t> ____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train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en-GB" sz="2400" b="1" dirty="0" smtClean="0"/>
              <a:t> </a:t>
            </a:r>
            <a:r>
              <a:rPr lang="en-GB" sz="2400" dirty="0" smtClean="0"/>
              <a:t>A       </a:t>
            </a:r>
            <a:r>
              <a:rPr lang="hr-HR" sz="2400" dirty="0" smtClean="0"/>
              <a:t>on</a:t>
            </a:r>
            <a:r>
              <a:rPr lang="en-GB" sz="2400" dirty="0" smtClean="0"/>
              <a:t> 	</a:t>
            </a:r>
            <a:r>
              <a:rPr lang="hr-HR" sz="2400" dirty="0" smtClean="0"/>
              <a:t>          </a:t>
            </a:r>
            <a:r>
              <a:rPr lang="en-GB" sz="2400" dirty="0" smtClean="0"/>
              <a:t>C       in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B       </a:t>
            </a:r>
            <a:r>
              <a:rPr lang="hr-HR" sz="2400" dirty="0" smtClean="0"/>
              <a:t> at</a:t>
            </a:r>
            <a:r>
              <a:rPr lang="en-GB" sz="2400" dirty="0" smtClean="0"/>
              <a:t> 	</a:t>
            </a:r>
            <a:r>
              <a:rPr lang="hr-HR" sz="2400" dirty="0" smtClean="0"/>
              <a:t>           </a:t>
            </a:r>
            <a:r>
              <a:rPr lang="en-GB" sz="2400" dirty="0" smtClean="0"/>
              <a:t>D      </a:t>
            </a:r>
            <a:r>
              <a:rPr lang="hr-HR" sz="2400" dirty="0" smtClean="0"/>
              <a:t>to</a:t>
            </a:r>
          </a:p>
          <a:p>
            <a:pPr>
              <a:buNone/>
            </a:pPr>
            <a:endParaRPr lang="hr-HR" sz="24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en-GB" sz="2000" b="1" dirty="0" smtClean="0"/>
              <a:t>An English Quiz  ( grade </a:t>
            </a:r>
            <a:r>
              <a:rPr lang="hr-HR" sz="2000" b="1" dirty="0" smtClean="0"/>
              <a:t>5</a:t>
            </a:r>
            <a:r>
              <a:rPr lang="en-GB" sz="2000" b="1" dirty="0" smtClean="0"/>
              <a:t>)                                  -</a:t>
            </a:r>
            <a:r>
              <a:rPr lang="hr-HR" sz="2000" b="1" dirty="0" smtClean="0"/>
              <a:t>1</a:t>
            </a:r>
            <a:r>
              <a:rPr lang="en-GB" sz="2000" b="1" dirty="0" smtClean="0"/>
              <a:t>-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 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GB" b="1" dirty="0" smtClean="0"/>
              <a:t>CULTURE SPOT</a:t>
            </a:r>
            <a:endParaRPr lang="hr-HR" dirty="0" smtClean="0"/>
          </a:p>
          <a:p>
            <a:pPr>
              <a:buNone/>
            </a:pPr>
            <a:r>
              <a:rPr lang="en-GB" b="1" dirty="0" smtClean="0"/>
              <a:t> 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1     </a:t>
            </a:r>
            <a:r>
              <a:rPr lang="en-GB" dirty="0" smtClean="0"/>
              <a:t>The </a:t>
            </a:r>
            <a:r>
              <a:rPr lang="hr-HR" dirty="0" smtClean="0"/>
              <a:t>capital </a:t>
            </a:r>
            <a:r>
              <a:rPr lang="hr-HR" dirty="0" err="1" smtClean="0"/>
              <a:t>of</a:t>
            </a:r>
            <a:r>
              <a:rPr lang="hr-HR" dirty="0" smtClean="0"/>
              <a:t> Australia</a:t>
            </a:r>
            <a:r>
              <a:rPr lang="en-GB" dirty="0" smtClean="0"/>
              <a:t> is: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hr-HR" dirty="0" smtClean="0"/>
          </a:p>
          <a:p>
            <a:pPr lvl="0"/>
            <a:r>
              <a:rPr lang="hr-HR" dirty="0" smtClean="0"/>
              <a:t>a)   </a:t>
            </a:r>
            <a:r>
              <a:rPr lang="en-GB" dirty="0" smtClean="0"/>
              <a:t>S</a:t>
            </a:r>
            <a:r>
              <a:rPr lang="hr-HR" dirty="0" err="1" smtClean="0"/>
              <a:t>ydney</a:t>
            </a:r>
            <a:r>
              <a:rPr lang="hr-HR" dirty="0" smtClean="0"/>
              <a:t>            </a:t>
            </a:r>
            <a:r>
              <a:rPr lang="en-GB" dirty="0" smtClean="0"/>
              <a:t>                       </a:t>
            </a:r>
            <a:r>
              <a:rPr lang="hr-HR" dirty="0" smtClean="0"/>
              <a:t> </a:t>
            </a:r>
            <a:r>
              <a:rPr lang="en-GB" b="1" dirty="0" smtClean="0">
                <a:solidFill>
                  <a:schemeClr val="accent1"/>
                </a:solidFill>
              </a:rPr>
              <a:t>d) </a:t>
            </a:r>
            <a:r>
              <a:rPr lang="hr-HR" b="1" dirty="0" smtClean="0">
                <a:solidFill>
                  <a:schemeClr val="accent1"/>
                </a:solidFill>
              </a:rPr>
              <a:t>Canberra</a:t>
            </a:r>
          </a:p>
          <a:p>
            <a:pPr lvl="0"/>
            <a:r>
              <a:rPr lang="hr-HR" dirty="0" smtClean="0"/>
              <a:t>b)   </a:t>
            </a:r>
            <a:r>
              <a:rPr lang="hr-HR" dirty="0" err="1" smtClean="0"/>
              <a:t>Perth</a:t>
            </a:r>
            <a:r>
              <a:rPr lang="en-GB" dirty="0" smtClean="0"/>
              <a:t>                  </a:t>
            </a:r>
            <a:r>
              <a:rPr lang="hr-HR" dirty="0" smtClean="0"/>
              <a:t>                </a:t>
            </a:r>
            <a:r>
              <a:rPr lang="en-GB" dirty="0" smtClean="0"/>
              <a:t>    e)</a:t>
            </a:r>
            <a:r>
              <a:rPr lang="hr-HR" dirty="0" smtClean="0"/>
              <a:t>  Melbourne</a:t>
            </a:r>
          </a:p>
          <a:p>
            <a:pPr lvl="0"/>
            <a:r>
              <a:rPr lang="hr-HR" dirty="0" smtClean="0"/>
              <a:t>c)    </a:t>
            </a:r>
            <a:r>
              <a:rPr lang="hr-HR" dirty="0" err="1" smtClean="0"/>
              <a:t>Mildura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   </a:t>
            </a:r>
            <a:r>
              <a:rPr lang="hr-HR" dirty="0" smtClean="0"/>
              <a:t>2   </a:t>
            </a:r>
            <a:r>
              <a:rPr lang="en-GB" dirty="0" smtClean="0"/>
              <a:t> </a:t>
            </a:r>
            <a:r>
              <a:rPr lang="hr-HR" dirty="0" err="1" smtClean="0"/>
              <a:t>Over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Easter</a:t>
            </a:r>
            <a:r>
              <a:rPr lang="hr-HR" dirty="0" smtClean="0"/>
              <a:t> </a:t>
            </a:r>
            <a:r>
              <a:rPr lang="hr-HR" dirty="0" err="1" smtClean="0"/>
              <a:t>weekend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eat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fish</a:t>
            </a:r>
            <a:r>
              <a:rPr lang="hr-HR" dirty="0" smtClean="0"/>
              <a:t> on</a:t>
            </a:r>
            <a:r>
              <a:rPr lang="en-GB" dirty="0" smtClean="0"/>
              <a:t>: </a:t>
            </a:r>
            <a:endParaRPr lang="hr-HR" dirty="0" smtClean="0"/>
          </a:p>
          <a:p>
            <a:r>
              <a:rPr lang="en-GB" b="1" dirty="0" smtClean="0">
                <a:solidFill>
                  <a:srgbClr val="C00000"/>
                </a:solidFill>
              </a:rPr>
              <a:t>  </a:t>
            </a:r>
            <a:r>
              <a:rPr lang="en-GB" dirty="0" smtClean="0"/>
              <a:t>a) </a:t>
            </a:r>
            <a:r>
              <a:rPr lang="hr-HR" dirty="0" err="1" smtClean="0"/>
              <a:t>Easter</a:t>
            </a:r>
            <a:r>
              <a:rPr lang="hr-HR" dirty="0" smtClean="0"/>
              <a:t> </a:t>
            </a:r>
            <a:r>
              <a:rPr lang="hr-HR" dirty="0" err="1" smtClean="0"/>
              <a:t>Friday</a:t>
            </a:r>
            <a:r>
              <a:rPr lang="en-GB" dirty="0" smtClean="0"/>
              <a:t>                       </a:t>
            </a:r>
            <a:r>
              <a:rPr lang="hr-HR" dirty="0" smtClean="0"/>
              <a:t>       </a:t>
            </a:r>
            <a:r>
              <a:rPr lang="en-GB" dirty="0" smtClean="0"/>
              <a:t> d) </a:t>
            </a:r>
            <a:r>
              <a:rPr lang="hr-HR" dirty="0" err="1" smtClean="0"/>
              <a:t>Holy</a:t>
            </a:r>
            <a:r>
              <a:rPr lang="hr-HR" dirty="0" smtClean="0"/>
              <a:t> </a:t>
            </a:r>
            <a:r>
              <a:rPr lang="hr-HR" dirty="0" err="1" smtClean="0"/>
              <a:t>Saturday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en-GB" dirty="0" smtClean="0"/>
              <a:t>  b) </a:t>
            </a:r>
            <a:r>
              <a:rPr lang="hr-HR" dirty="0" err="1" smtClean="0"/>
              <a:t>Easter</a:t>
            </a:r>
            <a:r>
              <a:rPr lang="hr-HR" dirty="0" smtClean="0"/>
              <a:t> </a:t>
            </a:r>
            <a:r>
              <a:rPr lang="hr-HR" dirty="0" err="1" smtClean="0"/>
              <a:t>Sunday</a:t>
            </a:r>
            <a:r>
              <a:rPr lang="en-GB" dirty="0" smtClean="0"/>
              <a:t>                             e) </a:t>
            </a:r>
            <a:r>
              <a:rPr lang="hr-HR" dirty="0" err="1" smtClean="0"/>
              <a:t>Holy</a:t>
            </a:r>
            <a:r>
              <a:rPr lang="hr-HR" dirty="0" smtClean="0"/>
              <a:t> </a:t>
            </a:r>
            <a:r>
              <a:rPr lang="hr-HR" dirty="0" err="1" smtClean="0"/>
              <a:t>Friday</a:t>
            </a:r>
            <a:endParaRPr lang="hr-HR" dirty="0" smtClean="0"/>
          </a:p>
          <a:p>
            <a:r>
              <a:rPr lang="en-GB" dirty="0" smtClean="0"/>
              <a:t>  </a:t>
            </a:r>
            <a:r>
              <a:rPr lang="en-GB" b="1" dirty="0" smtClean="0">
                <a:solidFill>
                  <a:srgbClr val="C00000"/>
                </a:solidFill>
              </a:rPr>
              <a:t>c) </a:t>
            </a:r>
            <a:r>
              <a:rPr lang="hr-HR" b="1" dirty="0" err="1" smtClean="0">
                <a:solidFill>
                  <a:srgbClr val="C00000"/>
                </a:solidFill>
              </a:rPr>
              <a:t>Good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Friday</a:t>
            </a:r>
            <a:endParaRPr lang="hr-H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/>
          </a:bodyPr>
          <a:lstStyle/>
          <a:p>
            <a:r>
              <a:rPr lang="en-GB" dirty="0" smtClean="0"/>
              <a:t>4</a:t>
            </a:r>
            <a:r>
              <a:rPr lang="hr-HR" sz="2400" dirty="0" smtClean="0"/>
              <a:t> My </a:t>
            </a:r>
            <a:r>
              <a:rPr lang="hr-HR" sz="2400" dirty="0" err="1" smtClean="0"/>
              <a:t>sister</a:t>
            </a:r>
            <a:r>
              <a:rPr lang="hr-HR" sz="2400" dirty="0" smtClean="0"/>
              <a:t>`s </a:t>
            </a:r>
            <a:r>
              <a:rPr lang="hr-HR" sz="2400" dirty="0" err="1" smtClean="0"/>
              <a:t>birthday</a:t>
            </a:r>
            <a:r>
              <a:rPr lang="hr-HR" sz="2400" dirty="0" smtClean="0"/>
              <a:t> is __</a:t>
            </a:r>
            <a:r>
              <a:rPr lang="hr-HR" sz="2400" b="1" dirty="0" err="1" smtClean="0">
                <a:solidFill>
                  <a:srgbClr val="C00000"/>
                </a:solidFill>
              </a:rPr>
              <a:t>in</a:t>
            </a:r>
            <a:r>
              <a:rPr lang="hr-HR" sz="2400" dirty="0" smtClean="0"/>
              <a:t>____ </a:t>
            </a:r>
            <a:r>
              <a:rPr lang="hr-HR" sz="2400" dirty="0" err="1" smtClean="0"/>
              <a:t>February</a:t>
            </a:r>
            <a:r>
              <a:rPr lang="en-GB" sz="2400" dirty="0" smtClean="0"/>
              <a:t>. 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A      </a:t>
            </a:r>
            <a:r>
              <a:rPr lang="hr-HR" sz="2400" dirty="0" smtClean="0"/>
              <a:t>on</a:t>
            </a:r>
            <a:r>
              <a:rPr lang="en-GB" sz="2400" dirty="0" smtClean="0"/>
              <a:t>                        </a:t>
            </a:r>
            <a:r>
              <a:rPr lang="en-GB" sz="2400" b="1" dirty="0" smtClean="0">
                <a:solidFill>
                  <a:srgbClr val="C00000"/>
                </a:solidFill>
              </a:rPr>
              <a:t>C      </a:t>
            </a:r>
            <a:r>
              <a:rPr lang="hr-HR" sz="2400" b="1" dirty="0" err="1" smtClean="0">
                <a:solidFill>
                  <a:srgbClr val="C00000"/>
                </a:solidFill>
              </a:rPr>
              <a:t>in</a:t>
            </a:r>
            <a:endParaRPr lang="hr-HR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sz="2400" dirty="0" smtClean="0"/>
              <a:t>B       </a:t>
            </a:r>
            <a:r>
              <a:rPr lang="hr-HR" sz="2400" dirty="0" smtClean="0"/>
              <a:t>at</a:t>
            </a:r>
            <a:r>
              <a:rPr lang="en-GB" sz="2400" dirty="0" smtClean="0"/>
              <a:t>                          D     </a:t>
            </a:r>
            <a:r>
              <a:rPr lang="hr-HR" sz="2400" dirty="0" smtClean="0"/>
              <a:t>to</a:t>
            </a:r>
          </a:p>
          <a:p>
            <a:r>
              <a:rPr lang="en-GB" sz="2400" dirty="0" smtClean="0"/>
              <a:t>5</a:t>
            </a:r>
            <a:r>
              <a:rPr lang="hr-HR" sz="2400" dirty="0" smtClean="0"/>
              <a:t> </a:t>
            </a:r>
            <a:r>
              <a:rPr lang="hr-HR" sz="2400" dirty="0" err="1" smtClean="0"/>
              <a:t>We</a:t>
            </a:r>
            <a:r>
              <a:rPr lang="hr-HR" sz="2400" dirty="0" smtClean="0"/>
              <a:t> are </a:t>
            </a:r>
            <a:r>
              <a:rPr lang="hr-HR" sz="2400" dirty="0" err="1" smtClean="0"/>
              <a:t>going</a:t>
            </a:r>
            <a:r>
              <a:rPr lang="hr-HR" sz="2400" dirty="0" smtClean="0"/>
              <a:t> to </a:t>
            </a:r>
            <a:r>
              <a:rPr lang="hr-HR" sz="2400" dirty="0" err="1" smtClean="0"/>
              <a:t>Budapest</a:t>
            </a:r>
            <a:r>
              <a:rPr lang="hr-HR" sz="2400" dirty="0" smtClean="0"/>
              <a:t> __</a:t>
            </a:r>
            <a:r>
              <a:rPr lang="hr-HR" sz="2400" b="1" dirty="0" smtClean="0">
                <a:solidFill>
                  <a:srgbClr val="C00000"/>
                </a:solidFill>
              </a:rPr>
              <a:t>at</a:t>
            </a:r>
            <a:r>
              <a:rPr lang="hr-HR" sz="2400" dirty="0" smtClean="0"/>
              <a:t>___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weekend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en-GB" sz="2400" dirty="0" smtClean="0"/>
              <a:t>A     </a:t>
            </a:r>
            <a:r>
              <a:rPr lang="hr-HR" sz="2400" dirty="0" smtClean="0"/>
              <a:t>on                </a:t>
            </a:r>
            <a:r>
              <a:rPr lang="en-GB" sz="2400" dirty="0" smtClean="0"/>
              <a:t> </a:t>
            </a:r>
            <a:r>
              <a:rPr lang="hr-HR" sz="2400" dirty="0" smtClean="0"/>
              <a:t>          </a:t>
            </a:r>
            <a:r>
              <a:rPr lang="en-GB" sz="2400" dirty="0" smtClean="0"/>
              <a:t>C        </a:t>
            </a:r>
            <a:r>
              <a:rPr lang="hr-HR" sz="2400" dirty="0" err="1" smtClean="0"/>
              <a:t>in</a:t>
            </a:r>
            <a:endParaRPr lang="hr-HR" sz="2400" dirty="0" smtClean="0"/>
          </a:p>
          <a:p>
            <a:pPr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B       </a:t>
            </a:r>
            <a:r>
              <a:rPr lang="hr-HR" sz="2400" b="1" dirty="0" smtClean="0">
                <a:solidFill>
                  <a:srgbClr val="C00000"/>
                </a:solidFill>
              </a:rPr>
              <a:t>at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	</a:t>
            </a:r>
            <a:r>
              <a:rPr lang="hr-HR" sz="2400" dirty="0" smtClean="0"/>
              <a:t>                          </a:t>
            </a:r>
            <a:r>
              <a:rPr lang="en-GB" sz="2400" dirty="0" smtClean="0"/>
              <a:t>D        </a:t>
            </a:r>
            <a:r>
              <a:rPr lang="hr-HR" sz="2400" dirty="0" smtClean="0"/>
              <a:t>to</a:t>
            </a:r>
            <a:r>
              <a:rPr lang="en-GB" sz="2400" dirty="0" smtClean="0"/>
              <a:t> </a:t>
            </a:r>
            <a:endParaRPr lang="hr-HR" sz="2400" dirty="0" smtClean="0"/>
          </a:p>
          <a:p>
            <a:r>
              <a:rPr lang="en-GB" sz="2400" dirty="0" smtClean="0"/>
              <a:t>6</a:t>
            </a:r>
            <a:r>
              <a:rPr lang="hr-HR" sz="2400" dirty="0" smtClean="0"/>
              <a:t> I </a:t>
            </a:r>
            <a:r>
              <a:rPr lang="hr-HR" sz="2400" dirty="0" err="1" smtClean="0"/>
              <a:t>often</a:t>
            </a:r>
            <a:r>
              <a:rPr lang="hr-HR" sz="2400" dirty="0" smtClean="0"/>
              <a:t> do my </a:t>
            </a:r>
            <a:r>
              <a:rPr lang="hr-HR" sz="2400" dirty="0" err="1" smtClean="0"/>
              <a:t>homework</a:t>
            </a:r>
            <a:r>
              <a:rPr lang="hr-HR" sz="2400" dirty="0" smtClean="0"/>
              <a:t> __</a:t>
            </a:r>
            <a:r>
              <a:rPr lang="hr-HR" sz="2400" b="1" dirty="0" smtClean="0">
                <a:solidFill>
                  <a:srgbClr val="C00000"/>
                </a:solidFill>
              </a:rPr>
              <a:t>on</a:t>
            </a:r>
            <a:r>
              <a:rPr lang="hr-HR" sz="2400" dirty="0" smtClean="0"/>
              <a:t>___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train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A       </a:t>
            </a:r>
            <a:r>
              <a:rPr lang="hr-HR" sz="2400" b="1" dirty="0" smtClean="0">
                <a:solidFill>
                  <a:srgbClr val="C00000"/>
                </a:solidFill>
              </a:rPr>
              <a:t>on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	</a:t>
            </a:r>
            <a:r>
              <a:rPr lang="hr-HR" sz="2400" dirty="0" smtClean="0"/>
              <a:t>          </a:t>
            </a:r>
            <a:r>
              <a:rPr lang="en-GB" sz="2400" dirty="0" smtClean="0"/>
              <a:t>C       in</a:t>
            </a:r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B       </a:t>
            </a:r>
            <a:r>
              <a:rPr lang="hr-HR" sz="2400" dirty="0" smtClean="0"/>
              <a:t> at</a:t>
            </a:r>
            <a:r>
              <a:rPr lang="en-GB" sz="2400" dirty="0" smtClean="0"/>
              <a:t> 	</a:t>
            </a:r>
            <a:r>
              <a:rPr lang="hr-HR" sz="2400" dirty="0" smtClean="0"/>
              <a:t>           </a:t>
            </a:r>
            <a:r>
              <a:rPr lang="en-GB" sz="2400" dirty="0" smtClean="0"/>
              <a:t>D      </a:t>
            </a:r>
            <a:r>
              <a:rPr lang="hr-HR" sz="2400" dirty="0" smtClean="0"/>
              <a:t>to</a:t>
            </a:r>
          </a:p>
          <a:p>
            <a:pPr>
              <a:buNone/>
            </a:pPr>
            <a:endParaRPr lang="hr-HR" sz="24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Autofit/>
          </a:bodyPr>
          <a:lstStyle/>
          <a:p>
            <a:pPr algn="ctr"/>
            <a:r>
              <a:rPr lang="hr-HR" sz="1800" dirty="0" smtClean="0"/>
              <a:t> </a:t>
            </a:r>
            <a:r>
              <a:rPr lang="en-GB" sz="1800" b="1" dirty="0" smtClean="0"/>
              <a:t>An English Quiz  ( grade </a:t>
            </a:r>
            <a:r>
              <a:rPr lang="hr-HR" sz="1800" b="1" dirty="0" smtClean="0"/>
              <a:t>5</a:t>
            </a:r>
            <a:r>
              <a:rPr lang="en-GB" sz="1800" b="1" dirty="0" smtClean="0"/>
              <a:t>)                                  -</a:t>
            </a:r>
            <a:r>
              <a:rPr lang="hr-HR" sz="1800" b="1" dirty="0" smtClean="0"/>
              <a:t>3</a:t>
            </a:r>
            <a:r>
              <a:rPr lang="en-GB" sz="1800" b="1" dirty="0" smtClean="0"/>
              <a:t>- 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 smtClean="0"/>
              <a:t> 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sz="2800" dirty="0" smtClean="0"/>
          </a:p>
          <a:p>
            <a:pPr lvl="0">
              <a:buNone/>
            </a:pPr>
            <a:r>
              <a:rPr lang="hr-HR" sz="2800" b="1" dirty="0" err="1" smtClean="0"/>
              <a:t>Vocabulary</a:t>
            </a:r>
            <a:endParaRPr lang="hr-HR" sz="2800" b="1" dirty="0" smtClean="0"/>
          </a:p>
          <a:p>
            <a:pPr lvl="0">
              <a:buNone/>
            </a:pPr>
            <a:r>
              <a:rPr lang="hr-HR" sz="2400" b="1" dirty="0" smtClean="0"/>
              <a:t>1. </a:t>
            </a:r>
            <a:r>
              <a:rPr lang="hr-HR" sz="2400" b="1" dirty="0" err="1" smtClean="0"/>
              <a:t>Six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commonly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used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English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expressions</a:t>
            </a:r>
            <a:endParaRPr lang="hr-HR" sz="2400" b="1" dirty="0" smtClean="0"/>
          </a:p>
          <a:p>
            <a:pPr lvl="0">
              <a:buNone/>
            </a:pPr>
            <a:r>
              <a:rPr lang="hr-HR" sz="2400" dirty="0" err="1" smtClean="0"/>
              <a:t>What</a:t>
            </a:r>
            <a:r>
              <a:rPr lang="hr-HR" sz="2400" dirty="0" smtClean="0"/>
              <a:t> is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meaning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expession</a:t>
            </a:r>
            <a:r>
              <a:rPr lang="hr-HR" sz="2400" dirty="0" smtClean="0"/>
              <a:t> </a:t>
            </a:r>
            <a:r>
              <a:rPr lang="hr-HR" sz="2400" dirty="0" err="1" smtClean="0"/>
              <a:t>written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bold</a:t>
            </a:r>
            <a:r>
              <a:rPr lang="hr-HR" sz="2400" dirty="0" smtClean="0"/>
              <a:t> </a:t>
            </a:r>
            <a:r>
              <a:rPr lang="hr-HR" sz="2400" dirty="0" err="1" smtClean="0"/>
              <a:t>letters</a:t>
            </a:r>
            <a:r>
              <a:rPr lang="hr-HR" sz="2400" dirty="0" smtClean="0"/>
              <a:t>?</a:t>
            </a:r>
          </a:p>
          <a:p>
            <a:pPr lvl="0"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*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access </a:t>
            </a:r>
            <a:r>
              <a:rPr lang="hr-HR" sz="2400" dirty="0" err="1" smtClean="0"/>
              <a:t>our</a:t>
            </a:r>
            <a:r>
              <a:rPr lang="hr-HR" sz="2400" dirty="0" smtClean="0"/>
              <a:t> </a:t>
            </a:r>
            <a:r>
              <a:rPr lang="hr-HR" sz="2400" dirty="0" err="1" smtClean="0"/>
              <a:t>website</a:t>
            </a:r>
            <a:r>
              <a:rPr lang="hr-HR" sz="2400" dirty="0" smtClean="0"/>
              <a:t> </a:t>
            </a:r>
            <a:r>
              <a:rPr lang="hr-HR" sz="2400" b="1" dirty="0" err="1" smtClean="0"/>
              <a:t>twenty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four</a:t>
            </a:r>
            <a:r>
              <a:rPr lang="hr-HR" sz="2400" b="1" dirty="0" smtClean="0"/>
              <a:t> seven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- 24 min past seven                       - </a:t>
            </a:r>
            <a:r>
              <a:rPr lang="hr-HR" sz="2400" dirty="0" err="1" smtClean="0"/>
              <a:t>every</a:t>
            </a:r>
            <a:r>
              <a:rPr lang="hr-HR" sz="2400" dirty="0" smtClean="0"/>
              <a:t> </a:t>
            </a:r>
            <a:r>
              <a:rPr lang="hr-HR" sz="2400" dirty="0" err="1" smtClean="0"/>
              <a:t>day</a:t>
            </a:r>
            <a:r>
              <a:rPr lang="hr-HR" sz="2400" dirty="0" smtClean="0"/>
              <a:t> at 7 o`</a:t>
            </a:r>
            <a:r>
              <a:rPr lang="hr-HR" sz="2400" dirty="0" err="1" smtClean="0"/>
              <a:t>clock</a:t>
            </a:r>
            <a:r>
              <a:rPr lang="hr-HR" sz="2400" dirty="0" smtClean="0"/>
              <a:t> </a:t>
            </a:r>
          </a:p>
          <a:p>
            <a:pPr>
              <a:buNone/>
            </a:pPr>
            <a:r>
              <a:rPr lang="hr-HR" sz="2400" dirty="0" smtClean="0"/>
              <a:t>   - </a:t>
            </a:r>
            <a:r>
              <a:rPr lang="hr-HR" sz="2400" dirty="0" err="1" smtClean="0"/>
              <a:t>from</a:t>
            </a:r>
            <a:r>
              <a:rPr lang="hr-HR" sz="2400" dirty="0" smtClean="0"/>
              <a:t> 7 o`</a:t>
            </a:r>
            <a:r>
              <a:rPr lang="hr-HR" sz="2400" dirty="0" err="1" smtClean="0"/>
              <a:t>clock</a:t>
            </a:r>
            <a:r>
              <a:rPr lang="hr-HR" sz="2400" dirty="0" smtClean="0"/>
              <a:t> to 12 o`</a:t>
            </a:r>
            <a:r>
              <a:rPr lang="hr-HR" sz="2400" dirty="0" err="1" smtClean="0"/>
              <a:t>clock</a:t>
            </a:r>
            <a:r>
              <a:rPr lang="hr-HR" sz="2400" dirty="0" smtClean="0"/>
              <a:t>     - </a:t>
            </a:r>
            <a:r>
              <a:rPr lang="hr-HR" sz="2400" dirty="0" err="1" smtClean="0"/>
              <a:t>every</a:t>
            </a:r>
            <a:r>
              <a:rPr lang="hr-HR" sz="2400" dirty="0" smtClean="0"/>
              <a:t> minute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every</a:t>
            </a:r>
            <a:r>
              <a:rPr lang="hr-HR" sz="2400" dirty="0" smtClean="0"/>
              <a:t> </a:t>
            </a:r>
            <a:r>
              <a:rPr lang="hr-HR" sz="2400" dirty="0" err="1" smtClean="0"/>
              <a:t>day</a:t>
            </a:r>
            <a:endParaRPr lang="hr-HR" sz="2400" dirty="0" smtClean="0"/>
          </a:p>
          <a:p>
            <a:pPr>
              <a:buNone/>
            </a:pPr>
            <a:endParaRPr lang="hr-H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400" dirty="0" smtClean="0"/>
              <a:t>*I </a:t>
            </a:r>
            <a:r>
              <a:rPr lang="hr-HR" sz="2400" dirty="0" err="1" smtClean="0"/>
              <a:t>think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talked</a:t>
            </a:r>
            <a:r>
              <a:rPr lang="hr-HR" sz="2400" dirty="0" smtClean="0"/>
              <a:t> </a:t>
            </a:r>
            <a:r>
              <a:rPr lang="hr-HR" sz="2400" dirty="0" err="1" smtClean="0"/>
              <a:t>enough</a:t>
            </a:r>
            <a:r>
              <a:rPr lang="hr-HR" sz="2400" dirty="0" smtClean="0"/>
              <a:t>, let`s </a:t>
            </a:r>
            <a:r>
              <a:rPr lang="hr-HR" sz="2400" b="1" dirty="0" err="1" smtClean="0"/>
              <a:t>get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ball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rolling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- let`start </a:t>
            </a:r>
            <a:r>
              <a:rPr lang="hr-HR" sz="2400" dirty="0" err="1" smtClean="0"/>
              <a:t>now</a:t>
            </a:r>
            <a:r>
              <a:rPr lang="hr-HR" sz="2400" dirty="0" smtClean="0"/>
              <a:t>                             - let`s </a:t>
            </a:r>
            <a:r>
              <a:rPr lang="hr-HR" sz="2400" dirty="0" err="1" smtClean="0"/>
              <a:t>play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ball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- let`s stop </a:t>
            </a:r>
            <a:r>
              <a:rPr lang="hr-HR" sz="2400" dirty="0" err="1" smtClean="0"/>
              <a:t>now</a:t>
            </a:r>
            <a:r>
              <a:rPr lang="hr-HR" sz="2400" dirty="0" smtClean="0"/>
              <a:t>                              - let`s </a:t>
            </a:r>
            <a:r>
              <a:rPr lang="hr-HR" sz="2400" dirty="0" err="1" smtClean="0"/>
              <a:t>have</a:t>
            </a:r>
            <a:r>
              <a:rPr lang="hr-HR" sz="2400" dirty="0" smtClean="0"/>
              <a:t> some tea</a:t>
            </a:r>
          </a:p>
          <a:p>
            <a:pPr>
              <a:buNone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Autofit/>
          </a:bodyPr>
          <a:lstStyle/>
          <a:p>
            <a:pPr algn="ctr"/>
            <a:r>
              <a:rPr lang="hr-HR" sz="1800" dirty="0" smtClean="0"/>
              <a:t> </a:t>
            </a:r>
            <a:r>
              <a:rPr lang="en-GB" sz="1800" b="1" dirty="0" smtClean="0"/>
              <a:t>An English Quiz  ( grade </a:t>
            </a:r>
            <a:r>
              <a:rPr lang="hr-HR" sz="1800" b="1" dirty="0" smtClean="0"/>
              <a:t>5</a:t>
            </a:r>
            <a:r>
              <a:rPr lang="en-GB" sz="1800" b="1" dirty="0" smtClean="0"/>
              <a:t>)                                  -</a:t>
            </a:r>
            <a:r>
              <a:rPr lang="hr-HR" sz="1800" b="1" dirty="0" smtClean="0"/>
              <a:t>3</a:t>
            </a:r>
            <a:r>
              <a:rPr lang="en-GB" sz="1800" b="1" dirty="0" smtClean="0"/>
              <a:t>- 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 smtClean="0"/>
              <a:t> 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28662" y="857232"/>
            <a:ext cx="7758138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hr-HR" sz="2800" dirty="0" smtClean="0"/>
          </a:p>
          <a:p>
            <a:pPr lvl="0">
              <a:buNone/>
            </a:pPr>
            <a:r>
              <a:rPr lang="hr-HR" sz="1900" b="1" dirty="0" err="1" smtClean="0"/>
              <a:t>Vocabulary</a:t>
            </a:r>
            <a:endParaRPr lang="hr-HR" sz="1900" b="1" dirty="0" smtClean="0"/>
          </a:p>
          <a:p>
            <a:pPr lvl="0">
              <a:buNone/>
            </a:pPr>
            <a:r>
              <a:rPr lang="hr-HR" sz="1900" b="1" dirty="0" smtClean="0"/>
              <a:t>1. </a:t>
            </a:r>
            <a:r>
              <a:rPr lang="hr-HR" sz="1900" b="1" dirty="0" err="1" smtClean="0"/>
              <a:t>Six</a:t>
            </a:r>
            <a:r>
              <a:rPr lang="hr-HR" sz="1900" b="1" dirty="0" smtClean="0"/>
              <a:t> </a:t>
            </a:r>
            <a:r>
              <a:rPr lang="hr-HR" sz="1900" b="1" dirty="0" err="1" smtClean="0"/>
              <a:t>commonly</a:t>
            </a:r>
            <a:r>
              <a:rPr lang="hr-HR" sz="1900" b="1" dirty="0" smtClean="0"/>
              <a:t> </a:t>
            </a:r>
            <a:r>
              <a:rPr lang="hr-HR" sz="1900" b="1" dirty="0" err="1" smtClean="0"/>
              <a:t>used</a:t>
            </a:r>
            <a:r>
              <a:rPr lang="hr-HR" sz="1900" b="1" dirty="0" smtClean="0"/>
              <a:t> </a:t>
            </a:r>
            <a:r>
              <a:rPr lang="hr-HR" sz="1900" b="1" dirty="0" err="1" smtClean="0"/>
              <a:t>English</a:t>
            </a:r>
            <a:r>
              <a:rPr lang="hr-HR" sz="1900" b="1" dirty="0" smtClean="0"/>
              <a:t> </a:t>
            </a:r>
            <a:r>
              <a:rPr lang="hr-HR" sz="1900" b="1" dirty="0" err="1" smtClean="0"/>
              <a:t>expressions</a:t>
            </a:r>
            <a:endParaRPr lang="hr-HR" sz="1900" b="1" dirty="0" smtClean="0"/>
          </a:p>
          <a:p>
            <a:pPr lvl="0">
              <a:buNone/>
            </a:pPr>
            <a:r>
              <a:rPr lang="hr-HR" sz="1900" dirty="0" err="1" smtClean="0"/>
              <a:t>What</a:t>
            </a:r>
            <a:r>
              <a:rPr lang="hr-HR" sz="1900" dirty="0" smtClean="0"/>
              <a:t> is </a:t>
            </a:r>
            <a:r>
              <a:rPr lang="hr-HR" sz="1900" dirty="0" err="1" smtClean="0"/>
              <a:t>the</a:t>
            </a:r>
            <a:r>
              <a:rPr lang="hr-HR" sz="1900" dirty="0" smtClean="0"/>
              <a:t> </a:t>
            </a:r>
            <a:r>
              <a:rPr lang="hr-HR" sz="1900" dirty="0" err="1" smtClean="0"/>
              <a:t>meaning</a:t>
            </a:r>
            <a:r>
              <a:rPr lang="hr-HR" sz="1900" dirty="0" smtClean="0"/>
              <a:t> </a:t>
            </a:r>
            <a:r>
              <a:rPr lang="hr-HR" sz="1900" dirty="0" err="1" smtClean="0"/>
              <a:t>of</a:t>
            </a:r>
            <a:r>
              <a:rPr lang="hr-HR" sz="1900" dirty="0" smtClean="0"/>
              <a:t> </a:t>
            </a:r>
            <a:r>
              <a:rPr lang="hr-HR" sz="1900" dirty="0" err="1" smtClean="0"/>
              <a:t>the</a:t>
            </a:r>
            <a:r>
              <a:rPr lang="hr-HR" sz="1900" dirty="0" smtClean="0"/>
              <a:t> </a:t>
            </a:r>
            <a:r>
              <a:rPr lang="hr-HR" sz="1900" dirty="0" err="1" smtClean="0"/>
              <a:t>expession</a:t>
            </a:r>
            <a:r>
              <a:rPr lang="hr-HR" sz="1900" dirty="0" smtClean="0"/>
              <a:t> </a:t>
            </a:r>
            <a:r>
              <a:rPr lang="hr-HR" sz="1900" dirty="0" err="1" smtClean="0"/>
              <a:t>written</a:t>
            </a:r>
            <a:r>
              <a:rPr lang="hr-HR" sz="1900" dirty="0" smtClean="0"/>
              <a:t> </a:t>
            </a:r>
            <a:r>
              <a:rPr lang="hr-HR" sz="1900" dirty="0" err="1" smtClean="0"/>
              <a:t>in</a:t>
            </a:r>
            <a:r>
              <a:rPr lang="hr-HR" sz="1900" dirty="0" smtClean="0"/>
              <a:t> </a:t>
            </a:r>
            <a:r>
              <a:rPr lang="hr-HR" sz="1900" dirty="0" err="1" smtClean="0"/>
              <a:t>bold</a:t>
            </a:r>
            <a:r>
              <a:rPr lang="hr-HR" sz="1900" dirty="0" smtClean="0"/>
              <a:t> </a:t>
            </a:r>
            <a:r>
              <a:rPr lang="hr-HR" sz="1900" dirty="0" err="1" smtClean="0"/>
              <a:t>letters</a:t>
            </a:r>
            <a:r>
              <a:rPr lang="hr-HR" sz="1900" dirty="0" smtClean="0"/>
              <a:t>?</a:t>
            </a:r>
          </a:p>
          <a:p>
            <a:pPr lvl="0">
              <a:buNone/>
            </a:pPr>
            <a:endParaRPr lang="hr-HR" sz="1900" dirty="0" smtClean="0"/>
          </a:p>
          <a:p>
            <a:pPr>
              <a:buNone/>
            </a:pPr>
            <a:r>
              <a:rPr lang="hr-HR" sz="1900" dirty="0" smtClean="0"/>
              <a:t>* </a:t>
            </a:r>
            <a:r>
              <a:rPr lang="hr-HR" sz="1900" dirty="0" err="1" smtClean="0"/>
              <a:t>You</a:t>
            </a:r>
            <a:r>
              <a:rPr lang="hr-HR" sz="1900" dirty="0" smtClean="0"/>
              <a:t> </a:t>
            </a:r>
            <a:r>
              <a:rPr lang="hr-HR" sz="1900" dirty="0" err="1" smtClean="0"/>
              <a:t>can</a:t>
            </a:r>
            <a:r>
              <a:rPr lang="hr-HR" sz="1900" dirty="0" smtClean="0"/>
              <a:t> access </a:t>
            </a:r>
            <a:r>
              <a:rPr lang="hr-HR" sz="1900" dirty="0" err="1" smtClean="0"/>
              <a:t>our</a:t>
            </a:r>
            <a:r>
              <a:rPr lang="hr-HR" sz="1900" dirty="0" smtClean="0"/>
              <a:t> </a:t>
            </a:r>
            <a:r>
              <a:rPr lang="hr-HR" sz="1900" dirty="0" err="1" smtClean="0"/>
              <a:t>website</a:t>
            </a:r>
            <a:r>
              <a:rPr lang="hr-HR" sz="1900" dirty="0" smtClean="0"/>
              <a:t> </a:t>
            </a:r>
            <a:r>
              <a:rPr lang="hr-HR" sz="1900" b="1" dirty="0" err="1" smtClean="0"/>
              <a:t>twenty</a:t>
            </a:r>
            <a:r>
              <a:rPr lang="hr-HR" sz="1900" b="1" dirty="0" smtClean="0"/>
              <a:t> </a:t>
            </a:r>
            <a:r>
              <a:rPr lang="hr-HR" sz="1900" b="1" dirty="0" err="1" smtClean="0"/>
              <a:t>four</a:t>
            </a:r>
            <a:r>
              <a:rPr lang="hr-HR" sz="1900" b="1" dirty="0" smtClean="0"/>
              <a:t> seven</a:t>
            </a:r>
            <a:r>
              <a:rPr lang="hr-HR" sz="1900" dirty="0" smtClean="0"/>
              <a:t>.</a:t>
            </a:r>
          </a:p>
          <a:p>
            <a:pPr>
              <a:buNone/>
            </a:pPr>
            <a:r>
              <a:rPr lang="hr-HR" sz="1900" dirty="0" smtClean="0"/>
              <a:t>   - 24 min past seven                       - </a:t>
            </a:r>
            <a:r>
              <a:rPr lang="hr-HR" sz="1900" dirty="0" err="1" smtClean="0"/>
              <a:t>every</a:t>
            </a:r>
            <a:r>
              <a:rPr lang="hr-HR" sz="1900" dirty="0" smtClean="0"/>
              <a:t> </a:t>
            </a:r>
            <a:r>
              <a:rPr lang="hr-HR" sz="1900" dirty="0" err="1" smtClean="0"/>
              <a:t>day</a:t>
            </a:r>
            <a:r>
              <a:rPr lang="hr-HR" sz="1900" dirty="0" smtClean="0"/>
              <a:t> at 7 o`</a:t>
            </a:r>
            <a:r>
              <a:rPr lang="hr-HR" sz="1900" dirty="0" err="1" smtClean="0"/>
              <a:t>clock</a:t>
            </a:r>
            <a:r>
              <a:rPr lang="hr-HR" sz="1900" dirty="0" smtClean="0"/>
              <a:t> </a:t>
            </a:r>
          </a:p>
          <a:p>
            <a:pPr>
              <a:buNone/>
            </a:pPr>
            <a:r>
              <a:rPr lang="hr-HR" sz="1900" dirty="0" smtClean="0"/>
              <a:t>   - </a:t>
            </a:r>
            <a:r>
              <a:rPr lang="hr-HR" sz="1900" dirty="0" err="1" smtClean="0"/>
              <a:t>from</a:t>
            </a:r>
            <a:r>
              <a:rPr lang="hr-HR" sz="1900" dirty="0" smtClean="0"/>
              <a:t> 7 o`</a:t>
            </a:r>
            <a:r>
              <a:rPr lang="hr-HR" sz="1900" dirty="0" err="1" smtClean="0"/>
              <a:t>clock</a:t>
            </a:r>
            <a:r>
              <a:rPr lang="hr-HR" sz="1900" dirty="0" smtClean="0"/>
              <a:t> to 12 o`</a:t>
            </a:r>
            <a:r>
              <a:rPr lang="hr-HR" sz="1900" dirty="0" err="1" smtClean="0"/>
              <a:t>clock</a:t>
            </a:r>
            <a:r>
              <a:rPr lang="hr-HR" sz="1900" dirty="0" smtClean="0"/>
              <a:t>     - </a:t>
            </a:r>
            <a:r>
              <a:rPr lang="hr-HR" sz="1900" b="1" dirty="0" err="1" smtClean="0">
                <a:solidFill>
                  <a:srgbClr val="FF0000"/>
                </a:solidFill>
              </a:rPr>
              <a:t>every</a:t>
            </a:r>
            <a:r>
              <a:rPr lang="hr-HR" sz="1900" b="1" dirty="0" smtClean="0">
                <a:solidFill>
                  <a:srgbClr val="FF0000"/>
                </a:solidFill>
              </a:rPr>
              <a:t> minute </a:t>
            </a:r>
            <a:r>
              <a:rPr lang="hr-HR" sz="1900" b="1" dirty="0" err="1" smtClean="0">
                <a:solidFill>
                  <a:srgbClr val="FF0000"/>
                </a:solidFill>
              </a:rPr>
              <a:t>of</a:t>
            </a:r>
            <a:r>
              <a:rPr lang="hr-HR" sz="1900" b="1" dirty="0" smtClean="0">
                <a:solidFill>
                  <a:srgbClr val="FF0000"/>
                </a:solidFill>
              </a:rPr>
              <a:t> </a:t>
            </a:r>
            <a:r>
              <a:rPr lang="hr-HR" sz="1900" b="1" dirty="0" err="1" smtClean="0">
                <a:solidFill>
                  <a:srgbClr val="FF0000"/>
                </a:solidFill>
              </a:rPr>
              <a:t>every</a:t>
            </a:r>
            <a:r>
              <a:rPr lang="hr-HR" sz="1900" b="1" dirty="0" smtClean="0">
                <a:solidFill>
                  <a:srgbClr val="FF0000"/>
                </a:solidFill>
              </a:rPr>
              <a:t> </a:t>
            </a:r>
            <a:r>
              <a:rPr lang="hr-HR" sz="1900" b="1" dirty="0" err="1" smtClean="0">
                <a:solidFill>
                  <a:srgbClr val="FF0000"/>
                </a:solidFill>
              </a:rPr>
              <a:t>day</a:t>
            </a:r>
            <a:endParaRPr lang="hr-HR" sz="19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sz="19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1900" dirty="0" smtClean="0"/>
              <a:t>*I </a:t>
            </a:r>
            <a:r>
              <a:rPr lang="hr-HR" sz="1900" dirty="0" err="1" smtClean="0"/>
              <a:t>think</a:t>
            </a:r>
            <a:r>
              <a:rPr lang="hr-HR" sz="1900" dirty="0" smtClean="0"/>
              <a:t> </a:t>
            </a:r>
            <a:r>
              <a:rPr lang="hr-HR" sz="1900" dirty="0" err="1" smtClean="0"/>
              <a:t>that</a:t>
            </a:r>
            <a:r>
              <a:rPr lang="hr-HR" sz="1900" dirty="0" smtClean="0"/>
              <a:t> </a:t>
            </a:r>
            <a:r>
              <a:rPr lang="hr-HR" sz="1900" dirty="0" err="1" smtClean="0"/>
              <a:t>you</a:t>
            </a:r>
            <a:r>
              <a:rPr lang="hr-HR" sz="1900" dirty="0" smtClean="0"/>
              <a:t> </a:t>
            </a:r>
            <a:r>
              <a:rPr lang="hr-HR" sz="1900" dirty="0" err="1" smtClean="0"/>
              <a:t>have</a:t>
            </a:r>
            <a:r>
              <a:rPr lang="hr-HR" sz="1900" dirty="0" smtClean="0"/>
              <a:t> </a:t>
            </a:r>
            <a:r>
              <a:rPr lang="hr-HR" sz="1900" dirty="0" err="1" smtClean="0"/>
              <a:t>talked</a:t>
            </a:r>
            <a:r>
              <a:rPr lang="hr-HR" sz="1900" dirty="0" smtClean="0"/>
              <a:t> </a:t>
            </a:r>
            <a:r>
              <a:rPr lang="hr-HR" sz="1900" dirty="0" err="1" smtClean="0"/>
              <a:t>enough</a:t>
            </a:r>
            <a:r>
              <a:rPr lang="hr-HR" sz="1900" dirty="0" smtClean="0"/>
              <a:t>, let`s </a:t>
            </a:r>
            <a:r>
              <a:rPr lang="hr-HR" sz="1900" b="1" dirty="0" err="1" smtClean="0"/>
              <a:t>get</a:t>
            </a:r>
            <a:r>
              <a:rPr lang="hr-HR" sz="1900" b="1" dirty="0" smtClean="0"/>
              <a:t> </a:t>
            </a:r>
            <a:r>
              <a:rPr lang="hr-HR" sz="1900" b="1" dirty="0" err="1" smtClean="0"/>
              <a:t>the</a:t>
            </a:r>
            <a:r>
              <a:rPr lang="hr-HR" sz="1900" b="1" dirty="0" smtClean="0"/>
              <a:t> </a:t>
            </a:r>
            <a:r>
              <a:rPr lang="hr-HR" sz="1900" b="1" dirty="0" err="1" smtClean="0"/>
              <a:t>ball</a:t>
            </a:r>
            <a:r>
              <a:rPr lang="hr-HR" sz="1900" b="1" dirty="0" smtClean="0"/>
              <a:t> </a:t>
            </a:r>
            <a:r>
              <a:rPr lang="hr-HR" sz="1900" b="1" dirty="0" err="1" smtClean="0"/>
              <a:t>rolling</a:t>
            </a:r>
            <a:r>
              <a:rPr lang="hr-HR" sz="1900" dirty="0" smtClean="0"/>
              <a:t>.</a:t>
            </a:r>
          </a:p>
          <a:p>
            <a:pPr>
              <a:buNone/>
            </a:pPr>
            <a:r>
              <a:rPr lang="hr-HR" sz="1900" dirty="0" smtClean="0"/>
              <a:t>    - </a:t>
            </a:r>
            <a:r>
              <a:rPr lang="hr-HR" sz="1900" b="1" dirty="0" smtClean="0">
                <a:solidFill>
                  <a:srgbClr val="FF0000"/>
                </a:solidFill>
              </a:rPr>
              <a:t>let`start </a:t>
            </a:r>
            <a:r>
              <a:rPr lang="hr-HR" sz="1900" b="1" dirty="0" err="1" smtClean="0">
                <a:solidFill>
                  <a:srgbClr val="FF0000"/>
                </a:solidFill>
              </a:rPr>
              <a:t>now</a:t>
            </a:r>
            <a:r>
              <a:rPr lang="hr-HR" sz="1900" dirty="0" smtClean="0"/>
              <a:t>                             - let`s </a:t>
            </a:r>
            <a:r>
              <a:rPr lang="hr-HR" sz="1900" dirty="0" err="1" smtClean="0"/>
              <a:t>play</a:t>
            </a:r>
            <a:r>
              <a:rPr lang="hr-HR" sz="1900" dirty="0" smtClean="0"/>
              <a:t> </a:t>
            </a:r>
            <a:r>
              <a:rPr lang="hr-HR" sz="1900" dirty="0" err="1" smtClean="0"/>
              <a:t>with</a:t>
            </a:r>
            <a:r>
              <a:rPr lang="hr-HR" sz="1900" dirty="0" smtClean="0"/>
              <a:t> </a:t>
            </a:r>
            <a:r>
              <a:rPr lang="hr-HR" sz="1900" dirty="0" err="1" smtClean="0"/>
              <a:t>the</a:t>
            </a:r>
            <a:r>
              <a:rPr lang="hr-HR" sz="1900" dirty="0" smtClean="0"/>
              <a:t> </a:t>
            </a:r>
            <a:r>
              <a:rPr lang="hr-HR" sz="1900" dirty="0" err="1" smtClean="0"/>
              <a:t>ball</a:t>
            </a:r>
            <a:endParaRPr lang="hr-HR" sz="1900" dirty="0" smtClean="0"/>
          </a:p>
          <a:p>
            <a:pPr>
              <a:buNone/>
            </a:pPr>
            <a:r>
              <a:rPr lang="hr-HR" sz="1900" dirty="0" smtClean="0"/>
              <a:t>    - let`s stop </a:t>
            </a:r>
            <a:r>
              <a:rPr lang="hr-HR" sz="1900" dirty="0" err="1" smtClean="0"/>
              <a:t>now</a:t>
            </a:r>
            <a:r>
              <a:rPr lang="hr-HR" sz="1900" dirty="0" smtClean="0"/>
              <a:t>                              - let`s </a:t>
            </a:r>
            <a:r>
              <a:rPr lang="hr-HR" sz="1900" dirty="0" err="1" smtClean="0"/>
              <a:t>have</a:t>
            </a:r>
            <a:r>
              <a:rPr lang="hr-HR" sz="1900" dirty="0" smtClean="0"/>
              <a:t> some tea</a:t>
            </a:r>
          </a:p>
          <a:p>
            <a:pPr>
              <a:buNone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800" dirty="0" smtClean="0"/>
              <a:t> </a:t>
            </a:r>
            <a:r>
              <a:rPr lang="hr-HR" sz="2400" dirty="0" smtClean="0"/>
              <a:t>*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meeting</a:t>
            </a:r>
            <a:r>
              <a:rPr lang="hr-HR" sz="2400" dirty="0" smtClean="0"/>
              <a:t> is at 7 o`</a:t>
            </a:r>
            <a:r>
              <a:rPr lang="hr-HR" sz="2400" dirty="0" err="1" smtClean="0"/>
              <a:t>clock</a:t>
            </a:r>
            <a:r>
              <a:rPr lang="hr-HR" sz="2400" dirty="0" smtClean="0"/>
              <a:t> </a:t>
            </a:r>
            <a:r>
              <a:rPr lang="hr-HR" sz="2400" b="1" dirty="0" smtClean="0"/>
              <a:t>sharp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 - 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morning</a:t>
            </a:r>
            <a:r>
              <a:rPr lang="hr-HR" sz="2400" dirty="0" smtClean="0"/>
              <a:t>          -  </a:t>
            </a:r>
            <a:r>
              <a:rPr lang="hr-HR" sz="2400" dirty="0" err="1" smtClean="0"/>
              <a:t>daily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 - 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dirty="0" err="1" smtClean="0"/>
              <a:t>exactly</a:t>
            </a:r>
            <a:r>
              <a:rPr lang="hr-HR" sz="2400" b="1" dirty="0" smtClean="0">
                <a:solidFill>
                  <a:srgbClr val="FF0000"/>
                </a:solidFill>
              </a:rPr>
              <a:t>                    </a:t>
            </a:r>
            <a:r>
              <a:rPr lang="hr-HR" sz="2400" dirty="0" smtClean="0"/>
              <a:t>-  </a:t>
            </a:r>
            <a:r>
              <a:rPr lang="hr-HR" sz="2400" dirty="0" err="1" smtClean="0"/>
              <a:t>over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over</a:t>
            </a:r>
            <a:r>
              <a:rPr lang="hr-HR" sz="2400" dirty="0" smtClean="0"/>
              <a:t> </a:t>
            </a:r>
            <a:r>
              <a:rPr lang="hr-HR" sz="2400" dirty="0" err="1" smtClean="0"/>
              <a:t>again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*I </a:t>
            </a:r>
            <a:r>
              <a:rPr lang="hr-HR" sz="2400" dirty="0" err="1" smtClean="0"/>
              <a:t>know</a:t>
            </a:r>
            <a:r>
              <a:rPr lang="hr-HR" sz="2400" dirty="0" smtClean="0"/>
              <a:t> </a:t>
            </a:r>
            <a:r>
              <a:rPr lang="hr-HR" sz="2400" dirty="0" err="1" smtClean="0"/>
              <a:t>this</a:t>
            </a:r>
            <a:r>
              <a:rPr lang="hr-HR" sz="2400" dirty="0" smtClean="0"/>
              <a:t> city </a:t>
            </a:r>
            <a:r>
              <a:rPr lang="hr-HR" sz="2400" b="1" dirty="0" smtClean="0"/>
              <a:t>like </a:t>
            </a:r>
            <a:r>
              <a:rPr lang="hr-HR" sz="2400" b="1" dirty="0" err="1" smtClean="0"/>
              <a:t>the</a:t>
            </a:r>
            <a:r>
              <a:rPr lang="hr-HR" sz="2400" dirty="0" smtClean="0"/>
              <a:t> </a:t>
            </a:r>
            <a:r>
              <a:rPr lang="hr-HR" sz="2400" b="1" dirty="0" err="1" smtClean="0"/>
              <a:t>back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of</a:t>
            </a:r>
            <a:r>
              <a:rPr lang="hr-HR" sz="2400" b="1" dirty="0" smtClean="0"/>
              <a:t> my </a:t>
            </a:r>
            <a:r>
              <a:rPr lang="hr-HR" sz="2400" b="1" dirty="0" err="1" smtClean="0"/>
              <a:t>hand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- </a:t>
            </a:r>
            <a:r>
              <a:rPr lang="hr-HR" sz="2400" dirty="0" err="1" smtClean="0"/>
              <a:t>very</a:t>
            </a:r>
            <a:r>
              <a:rPr lang="hr-HR" sz="2400" dirty="0" smtClean="0"/>
              <a:t> </a:t>
            </a:r>
            <a:r>
              <a:rPr lang="hr-HR" sz="2400" dirty="0" err="1" smtClean="0"/>
              <a:t>poor</a:t>
            </a:r>
            <a:r>
              <a:rPr lang="hr-HR" sz="2400" dirty="0" smtClean="0"/>
              <a:t>                    - </a:t>
            </a:r>
            <a:r>
              <a:rPr lang="hr-HR" sz="2400" dirty="0" err="1" smtClean="0"/>
              <a:t>insufficient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 - </a:t>
            </a:r>
            <a:r>
              <a:rPr lang="hr-HR" sz="2400" dirty="0" err="1" smtClean="0"/>
              <a:t>very</a:t>
            </a:r>
            <a:r>
              <a:rPr lang="hr-HR" sz="2400" dirty="0" smtClean="0"/>
              <a:t> </a:t>
            </a:r>
            <a:r>
              <a:rPr lang="hr-HR" sz="2400" dirty="0" err="1" smtClean="0"/>
              <a:t>well</a:t>
            </a:r>
            <a:r>
              <a:rPr lang="hr-HR" sz="2400" dirty="0" smtClean="0"/>
              <a:t>                    - </a:t>
            </a:r>
            <a:r>
              <a:rPr lang="hr-HR" sz="2400" dirty="0" err="1" smtClean="0"/>
              <a:t>very</a:t>
            </a:r>
            <a:r>
              <a:rPr lang="hr-HR" sz="2400" dirty="0" smtClean="0"/>
              <a:t> </a:t>
            </a:r>
            <a:r>
              <a:rPr lang="hr-HR" sz="2400" dirty="0" err="1" smtClean="0"/>
              <a:t>bad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*</a:t>
            </a:r>
            <a:r>
              <a:rPr lang="hr-HR" sz="2400" dirty="0" err="1" smtClean="0"/>
              <a:t>This</a:t>
            </a:r>
            <a:r>
              <a:rPr lang="hr-HR" sz="2400" dirty="0" smtClean="0"/>
              <a:t> </a:t>
            </a:r>
            <a:r>
              <a:rPr lang="hr-HR" sz="2400" dirty="0" err="1" smtClean="0"/>
              <a:t>lady</a:t>
            </a:r>
            <a:r>
              <a:rPr lang="hr-HR" sz="2400" dirty="0" smtClean="0"/>
              <a:t> is </a:t>
            </a:r>
            <a:r>
              <a:rPr lang="hr-HR" sz="2400" dirty="0" err="1" smtClean="0"/>
              <a:t>carrying</a:t>
            </a:r>
            <a:r>
              <a:rPr lang="hr-HR" sz="2400" dirty="0" smtClean="0"/>
              <a:t> a </a:t>
            </a:r>
            <a:r>
              <a:rPr lang="hr-HR" sz="2400" dirty="0" err="1" smtClean="0"/>
              <a:t>heavy</a:t>
            </a:r>
            <a:r>
              <a:rPr lang="hr-HR" sz="2400" dirty="0" smtClean="0"/>
              <a:t> </a:t>
            </a:r>
            <a:r>
              <a:rPr lang="hr-HR" sz="2400" dirty="0" err="1" smtClean="0"/>
              <a:t>basket</a:t>
            </a:r>
            <a:r>
              <a:rPr lang="hr-HR" sz="2400" dirty="0" smtClean="0"/>
              <a:t>. </a:t>
            </a:r>
            <a:r>
              <a:rPr lang="hr-HR" sz="2400" dirty="0" err="1" smtClean="0"/>
              <a:t>Will</a:t>
            </a:r>
            <a:r>
              <a:rPr lang="hr-HR" sz="2400" dirty="0" smtClean="0"/>
              <a:t>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b="1" dirty="0" err="1" smtClean="0"/>
              <a:t>give</a:t>
            </a:r>
            <a:r>
              <a:rPr lang="hr-HR" sz="2400" b="1" dirty="0" smtClean="0"/>
              <a:t> her a </a:t>
            </a:r>
            <a:r>
              <a:rPr lang="hr-HR" sz="2400" b="1" dirty="0" err="1" smtClean="0"/>
              <a:t>hand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- </a:t>
            </a:r>
            <a:r>
              <a:rPr lang="hr-HR" sz="2400" dirty="0" err="1" smtClean="0"/>
              <a:t>warn</a:t>
            </a:r>
            <a:r>
              <a:rPr lang="hr-HR" sz="2400" dirty="0" smtClean="0"/>
              <a:t> her                        - </a:t>
            </a:r>
            <a:r>
              <a:rPr lang="hr-HR" sz="2400" dirty="0" err="1" smtClean="0"/>
              <a:t>tell</a:t>
            </a:r>
            <a:r>
              <a:rPr lang="hr-HR" sz="2400" dirty="0" smtClean="0"/>
              <a:t> </a:t>
            </a:r>
            <a:r>
              <a:rPr lang="hr-HR" sz="2400" dirty="0" err="1" smtClean="0"/>
              <a:t>her</a:t>
            </a:r>
            <a:r>
              <a:rPr lang="hr-HR" sz="2400" dirty="0" smtClean="0"/>
              <a:t> to </a:t>
            </a:r>
            <a:r>
              <a:rPr lang="hr-HR" sz="2400" dirty="0" err="1" smtClean="0"/>
              <a:t>have</a:t>
            </a:r>
            <a:r>
              <a:rPr lang="hr-HR" sz="2400" dirty="0" smtClean="0"/>
              <a:t> a </a:t>
            </a:r>
            <a:r>
              <a:rPr lang="hr-HR" sz="2400" dirty="0" err="1" smtClean="0"/>
              <a:t>rest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- </a:t>
            </a:r>
            <a:r>
              <a:rPr lang="hr-HR" sz="2400" dirty="0" err="1" smtClean="0"/>
              <a:t>call</a:t>
            </a:r>
            <a:r>
              <a:rPr lang="hr-HR" sz="2400" dirty="0" smtClean="0"/>
              <a:t> her </a:t>
            </a:r>
            <a:r>
              <a:rPr lang="hr-HR" sz="2400" dirty="0" err="1" smtClean="0"/>
              <a:t>grandson</a:t>
            </a:r>
            <a:r>
              <a:rPr lang="hr-HR" sz="2400" dirty="0" smtClean="0"/>
              <a:t>          </a:t>
            </a:r>
            <a:r>
              <a:rPr lang="hr-HR" sz="2400" b="1" dirty="0" smtClean="0"/>
              <a:t> - </a:t>
            </a:r>
            <a:r>
              <a:rPr lang="hr-HR" sz="2400" dirty="0" err="1" smtClean="0"/>
              <a:t>help</a:t>
            </a:r>
            <a:r>
              <a:rPr lang="hr-HR" sz="2400" dirty="0" smtClean="0"/>
              <a:t> </a:t>
            </a:r>
            <a:r>
              <a:rPr lang="hr-HR" sz="2400" dirty="0" err="1" smtClean="0"/>
              <a:t>her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*I don`t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any</a:t>
            </a:r>
            <a:r>
              <a:rPr lang="hr-HR" sz="2400" dirty="0" smtClean="0"/>
              <a:t> </a:t>
            </a:r>
            <a:r>
              <a:rPr lang="hr-HR" sz="2400" dirty="0" err="1" smtClean="0"/>
              <a:t>plans</a:t>
            </a:r>
            <a:r>
              <a:rPr lang="hr-HR" sz="2400" dirty="0" smtClean="0"/>
              <a:t> </a:t>
            </a:r>
            <a:r>
              <a:rPr lang="hr-HR" sz="2400" dirty="0" err="1" smtClean="0"/>
              <a:t>this</a:t>
            </a:r>
            <a:r>
              <a:rPr lang="hr-HR" sz="2400" dirty="0" smtClean="0"/>
              <a:t> </a:t>
            </a:r>
            <a:r>
              <a:rPr lang="hr-HR" sz="2400" dirty="0" err="1" smtClean="0"/>
              <a:t>weekend</a:t>
            </a:r>
            <a:r>
              <a:rPr lang="hr-HR" sz="2400" dirty="0" smtClean="0"/>
              <a:t> I`m </a:t>
            </a:r>
            <a:r>
              <a:rPr lang="hr-HR" sz="2400" dirty="0" err="1" smtClean="0"/>
              <a:t>going</a:t>
            </a:r>
            <a:r>
              <a:rPr lang="hr-HR" sz="2400" dirty="0" smtClean="0"/>
              <a:t> </a:t>
            </a:r>
            <a:r>
              <a:rPr lang="hr-HR" sz="2400" b="1" dirty="0" smtClean="0"/>
              <a:t>to </a:t>
            </a:r>
            <a:r>
              <a:rPr lang="hr-HR" sz="2400" b="1" dirty="0" err="1" smtClean="0"/>
              <a:t>take</a:t>
            </a:r>
            <a:r>
              <a:rPr lang="hr-HR" sz="2400" b="1" dirty="0" smtClean="0"/>
              <a:t> it </a:t>
            </a:r>
            <a:r>
              <a:rPr lang="hr-HR" sz="2400" b="1" dirty="0" err="1" smtClean="0"/>
              <a:t>easy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-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fun</a:t>
            </a:r>
            <a:r>
              <a:rPr lang="hr-HR" sz="2400" dirty="0" smtClean="0"/>
              <a:t>                           -  </a:t>
            </a:r>
            <a:r>
              <a:rPr lang="hr-HR" sz="2400" dirty="0" err="1" smtClean="0"/>
              <a:t>sleep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-  </a:t>
            </a:r>
            <a:r>
              <a:rPr lang="hr-HR" sz="2400" dirty="0" err="1" smtClean="0"/>
              <a:t>walk</a:t>
            </a:r>
            <a:r>
              <a:rPr lang="hr-HR" sz="2400" dirty="0" smtClean="0"/>
              <a:t> </a:t>
            </a:r>
            <a:r>
              <a:rPr lang="hr-HR" sz="2400" dirty="0" err="1" smtClean="0"/>
              <a:t>slowly</a:t>
            </a:r>
            <a:r>
              <a:rPr lang="hr-HR" sz="2400" dirty="0" smtClean="0"/>
              <a:t>                     - </a:t>
            </a:r>
            <a:r>
              <a:rPr lang="hr-HR" sz="2400" dirty="0" err="1" smtClean="0"/>
              <a:t>relax</a:t>
            </a:r>
            <a:endParaRPr lang="hr-HR" sz="2400" dirty="0" smtClean="0"/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800" dirty="0" smtClean="0"/>
              <a:t> </a:t>
            </a:r>
            <a:r>
              <a:rPr lang="hr-HR" sz="2400" dirty="0" smtClean="0"/>
              <a:t>*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meeting</a:t>
            </a:r>
            <a:r>
              <a:rPr lang="hr-HR" sz="2400" dirty="0" smtClean="0"/>
              <a:t> is at 7 o`</a:t>
            </a:r>
            <a:r>
              <a:rPr lang="hr-HR" sz="2400" dirty="0" err="1" smtClean="0"/>
              <a:t>clock</a:t>
            </a:r>
            <a:r>
              <a:rPr lang="hr-HR" sz="2400" dirty="0" smtClean="0"/>
              <a:t> </a:t>
            </a:r>
            <a:r>
              <a:rPr lang="hr-HR" sz="2400" b="1" dirty="0" smtClean="0"/>
              <a:t>sharp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 - 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morning</a:t>
            </a:r>
            <a:r>
              <a:rPr lang="hr-HR" sz="2400" dirty="0" smtClean="0"/>
              <a:t>          -  </a:t>
            </a:r>
            <a:r>
              <a:rPr lang="hr-HR" sz="2400" dirty="0" err="1" smtClean="0"/>
              <a:t>daily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 - 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exactly</a:t>
            </a:r>
            <a:r>
              <a:rPr lang="hr-HR" sz="2400" b="1" dirty="0" smtClean="0">
                <a:solidFill>
                  <a:srgbClr val="FF0000"/>
                </a:solidFill>
              </a:rPr>
              <a:t>                    </a:t>
            </a:r>
            <a:r>
              <a:rPr lang="hr-HR" sz="2400" dirty="0" smtClean="0"/>
              <a:t>-  </a:t>
            </a:r>
            <a:r>
              <a:rPr lang="hr-HR" sz="2400" dirty="0" err="1" smtClean="0"/>
              <a:t>over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over</a:t>
            </a:r>
            <a:r>
              <a:rPr lang="hr-HR" sz="2400" dirty="0" smtClean="0"/>
              <a:t> </a:t>
            </a:r>
            <a:r>
              <a:rPr lang="hr-HR" sz="2400" dirty="0" err="1" smtClean="0"/>
              <a:t>again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*I </a:t>
            </a:r>
            <a:r>
              <a:rPr lang="hr-HR" sz="2400" dirty="0" err="1" smtClean="0"/>
              <a:t>know</a:t>
            </a:r>
            <a:r>
              <a:rPr lang="hr-HR" sz="2400" dirty="0" smtClean="0"/>
              <a:t> </a:t>
            </a:r>
            <a:r>
              <a:rPr lang="hr-HR" sz="2400" dirty="0" err="1" smtClean="0"/>
              <a:t>this</a:t>
            </a:r>
            <a:r>
              <a:rPr lang="hr-HR" sz="2400" dirty="0" smtClean="0"/>
              <a:t> city </a:t>
            </a:r>
            <a:r>
              <a:rPr lang="hr-HR" sz="2400" b="1" dirty="0" smtClean="0"/>
              <a:t>like </a:t>
            </a:r>
            <a:r>
              <a:rPr lang="hr-HR" sz="2400" b="1" dirty="0" err="1" smtClean="0"/>
              <a:t>the</a:t>
            </a:r>
            <a:r>
              <a:rPr lang="hr-HR" sz="2400" dirty="0" smtClean="0"/>
              <a:t> </a:t>
            </a:r>
            <a:r>
              <a:rPr lang="hr-HR" sz="2400" b="1" dirty="0" err="1" smtClean="0"/>
              <a:t>back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of</a:t>
            </a:r>
            <a:r>
              <a:rPr lang="hr-HR" sz="2400" b="1" dirty="0" smtClean="0"/>
              <a:t> my </a:t>
            </a:r>
            <a:r>
              <a:rPr lang="hr-HR" sz="2400" b="1" dirty="0" err="1" smtClean="0"/>
              <a:t>hand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- </a:t>
            </a:r>
            <a:r>
              <a:rPr lang="hr-HR" sz="2400" dirty="0" err="1" smtClean="0"/>
              <a:t>very</a:t>
            </a:r>
            <a:r>
              <a:rPr lang="hr-HR" sz="2400" dirty="0" smtClean="0"/>
              <a:t> </a:t>
            </a:r>
            <a:r>
              <a:rPr lang="hr-HR" sz="2400" dirty="0" err="1" smtClean="0"/>
              <a:t>poor</a:t>
            </a:r>
            <a:r>
              <a:rPr lang="hr-HR" sz="2400" dirty="0" smtClean="0"/>
              <a:t>                    - </a:t>
            </a:r>
            <a:r>
              <a:rPr lang="hr-HR" sz="2400" dirty="0" err="1" smtClean="0"/>
              <a:t>insufficient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 - </a:t>
            </a:r>
            <a:r>
              <a:rPr lang="hr-HR" sz="2400" b="1" dirty="0" err="1" smtClean="0">
                <a:solidFill>
                  <a:srgbClr val="FF0000"/>
                </a:solidFill>
              </a:rPr>
              <a:t>very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well</a:t>
            </a:r>
            <a:r>
              <a:rPr lang="hr-HR" sz="2400" dirty="0" smtClean="0"/>
              <a:t>                    - </a:t>
            </a:r>
            <a:r>
              <a:rPr lang="hr-HR" sz="2400" dirty="0" err="1" smtClean="0"/>
              <a:t>very</a:t>
            </a:r>
            <a:r>
              <a:rPr lang="hr-HR" sz="2400" dirty="0" smtClean="0"/>
              <a:t> </a:t>
            </a:r>
            <a:r>
              <a:rPr lang="hr-HR" sz="2400" dirty="0" err="1" smtClean="0"/>
              <a:t>bad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*</a:t>
            </a:r>
            <a:r>
              <a:rPr lang="hr-HR" sz="2400" dirty="0" err="1" smtClean="0"/>
              <a:t>This</a:t>
            </a:r>
            <a:r>
              <a:rPr lang="hr-HR" sz="2400" dirty="0" smtClean="0"/>
              <a:t> </a:t>
            </a:r>
            <a:r>
              <a:rPr lang="hr-HR" sz="2400" dirty="0" err="1" smtClean="0"/>
              <a:t>lady</a:t>
            </a:r>
            <a:r>
              <a:rPr lang="hr-HR" sz="2400" dirty="0" smtClean="0"/>
              <a:t> is </a:t>
            </a:r>
            <a:r>
              <a:rPr lang="hr-HR" sz="2400" dirty="0" err="1" smtClean="0"/>
              <a:t>carrying</a:t>
            </a:r>
            <a:r>
              <a:rPr lang="hr-HR" sz="2400" dirty="0" smtClean="0"/>
              <a:t> a </a:t>
            </a:r>
            <a:r>
              <a:rPr lang="hr-HR" sz="2400" dirty="0" err="1" smtClean="0"/>
              <a:t>heavy</a:t>
            </a:r>
            <a:r>
              <a:rPr lang="hr-HR" sz="2400" dirty="0" smtClean="0"/>
              <a:t> </a:t>
            </a:r>
            <a:r>
              <a:rPr lang="hr-HR" sz="2400" dirty="0" err="1" smtClean="0"/>
              <a:t>basket</a:t>
            </a:r>
            <a:r>
              <a:rPr lang="hr-HR" sz="2400" dirty="0" smtClean="0"/>
              <a:t>. </a:t>
            </a:r>
            <a:r>
              <a:rPr lang="hr-HR" sz="2400" dirty="0" err="1" smtClean="0"/>
              <a:t>Will</a:t>
            </a:r>
            <a:r>
              <a:rPr lang="hr-HR" sz="2400" dirty="0" smtClean="0"/>
              <a:t>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b="1" dirty="0" err="1" smtClean="0"/>
              <a:t>give</a:t>
            </a:r>
            <a:r>
              <a:rPr lang="hr-HR" sz="2400" b="1" dirty="0" smtClean="0"/>
              <a:t> her a </a:t>
            </a:r>
            <a:r>
              <a:rPr lang="hr-HR" sz="2400" b="1" dirty="0" err="1" smtClean="0"/>
              <a:t>hand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- </a:t>
            </a:r>
            <a:r>
              <a:rPr lang="hr-HR" sz="2400" dirty="0" err="1" smtClean="0"/>
              <a:t>warn</a:t>
            </a:r>
            <a:r>
              <a:rPr lang="hr-HR" sz="2400" dirty="0" smtClean="0"/>
              <a:t> her                        - </a:t>
            </a:r>
            <a:r>
              <a:rPr lang="hr-HR" sz="2400" dirty="0" err="1" smtClean="0"/>
              <a:t>tell</a:t>
            </a:r>
            <a:r>
              <a:rPr lang="hr-HR" sz="2400" dirty="0" smtClean="0"/>
              <a:t> </a:t>
            </a:r>
            <a:r>
              <a:rPr lang="hr-HR" sz="2400" dirty="0" err="1" smtClean="0"/>
              <a:t>her</a:t>
            </a:r>
            <a:r>
              <a:rPr lang="hr-HR" sz="2400" dirty="0" smtClean="0"/>
              <a:t> to </a:t>
            </a:r>
            <a:r>
              <a:rPr lang="hr-HR" sz="2400" dirty="0" err="1" smtClean="0"/>
              <a:t>have</a:t>
            </a:r>
            <a:r>
              <a:rPr lang="hr-HR" sz="2400" dirty="0" smtClean="0"/>
              <a:t> a </a:t>
            </a:r>
            <a:r>
              <a:rPr lang="hr-HR" sz="2400" dirty="0" err="1" smtClean="0"/>
              <a:t>rest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- </a:t>
            </a:r>
            <a:r>
              <a:rPr lang="hr-HR" sz="2400" dirty="0" err="1" smtClean="0"/>
              <a:t>call</a:t>
            </a:r>
            <a:r>
              <a:rPr lang="hr-HR" sz="2400" dirty="0" smtClean="0"/>
              <a:t> her </a:t>
            </a:r>
            <a:r>
              <a:rPr lang="hr-HR" sz="2400" dirty="0" err="1" smtClean="0"/>
              <a:t>grandson</a:t>
            </a:r>
            <a:r>
              <a:rPr lang="hr-HR" sz="2400" dirty="0" smtClean="0"/>
              <a:t>           </a:t>
            </a:r>
            <a:r>
              <a:rPr lang="hr-HR" sz="2400" b="1" dirty="0" smtClean="0">
                <a:solidFill>
                  <a:srgbClr val="C00000"/>
                </a:solidFill>
              </a:rPr>
              <a:t>- </a:t>
            </a:r>
            <a:r>
              <a:rPr lang="hr-HR" sz="2400" b="1" dirty="0" err="1" smtClean="0">
                <a:solidFill>
                  <a:srgbClr val="FF0000"/>
                </a:solidFill>
              </a:rPr>
              <a:t>help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her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400" dirty="0" smtClean="0"/>
              <a:t>*I don`t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any</a:t>
            </a:r>
            <a:r>
              <a:rPr lang="hr-HR" sz="2400" dirty="0" smtClean="0"/>
              <a:t> </a:t>
            </a:r>
            <a:r>
              <a:rPr lang="hr-HR" sz="2400" dirty="0" err="1" smtClean="0"/>
              <a:t>plans</a:t>
            </a:r>
            <a:r>
              <a:rPr lang="hr-HR" sz="2400" dirty="0" smtClean="0"/>
              <a:t> </a:t>
            </a:r>
            <a:r>
              <a:rPr lang="hr-HR" sz="2400" dirty="0" err="1" smtClean="0"/>
              <a:t>this</a:t>
            </a:r>
            <a:r>
              <a:rPr lang="hr-HR" sz="2400" dirty="0" smtClean="0"/>
              <a:t> </a:t>
            </a:r>
            <a:r>
              <a:rPr lang="hr-HR" sz="2400" dirty="0" err="1" smtClean="0"/>
              <a:t>weekend</a:t>
            </a:r>
            <a:r>
              <a:rPr lang="hr-HR" sz="2400" dirty="0" smtClean="0"/>
              <a:t> I`m </a:t>
            </a:r>
            <a:r>
              <a:rPr lang="hr-HR" sz="2400" dirty="0" err="1" smtClean="0"/>
              <a:t>going</a:t>
            </a:r>
            <a:r>
              <a:rPr lang="hr-HR" sz="2400" dirty="0" smtClean="0"/>
              <a:t> </a:t>
            </a:r>
            <a:r>
              <a:rPr lang="hr-HR" sz="2400" b="1" dirty="0" smtClean="0"/>
              <a:t>to </a:t>
            </a:r>
            <a:r>
              <a:rPr lang="hr-HR" sz="2400" b="1" dirty="0" err="1" smtClean="0"/>
              <a:t>take</a:t>
            </a:r>
            <a:r>
              <a:rPr lang="hr-HR" sz="2400" b="1" dirty="0" smtClean="0"/>
              <a:t> it </a:t>
            </a:r>
            <a:r>
              <a:rPr lang="hr-HR" sz="2400" b="1" dirty="0" err="1" smtClean="0"/>
              <a:t>easy</a:t>
            </a:r>
            <a:r>
              <a:rPr lang="hr-HR" sz="2400" dirty="0" smtClean="0"/>
              <a:t>.</a:t>
            </a:r>
          </a:p>
          <a:p>
            <a:pPr>
              <a:buNone/>
            </a:pPr>
            <a:r>
              <a:rPr lang="hr-HR" sz="2400" dirty="0" smtClean="0"/>
              <a:t>    -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fun</a:t>
            </a:r>
            <a:r>
              <a:rPr lang="hr-HR" sz="2400" dirty="0" smtClean="0"/>
              <a:t>                           -  </a:t>
            </a:r>
            <a:r>
              <a:rPr lang="hr-HR" sz="2400" dirty="0" err="1" smtClean="0"/>
              <a:t>sleep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-  </a:t>
            </a:r>
            <a:r>
              <a:rPr lang="hr-HR" sz="2400" dirty="0" err="1" smtClean="0"/>
              <a:t>walk</a:t>
            </a:r>
            <a:r>
              <a:rPr lang="hr-HR" sz="2400" dirty="0" smtClean="0"/>
              <a:t> </a:t>
            </a:r>
            <a:r>
              <a:rPr lang="hr-HR" sz="2400" dirty="0" err="1" smtClean="0"/>
              <a:t>slowly</a:t>
            </a:r>
            <a:r>
              <a:rPr lang="hr-HR" sz="2400" dirty="0" smtClean="0"/>
              <a:t>                     - </a:t>
            </a:r>
            <a:r>
              <a:rPr lang="hr-HR" sz="2400" b="1" dirty="0" err="1" smtClean="0">
                <a:solidFill>
                  <a:srgbClr val="FF0000"/>
                </a:solidFill>
              </a:rPr>
              <a:t>relax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Autofit/>
          </a:bodyPr>
          <a:lstStyle/>
          <a:p>
            <a:r>
              <a:rPr lang="hr-HR" sz="900" dirty="0" smtClean="0"/>
              <a:t>grade5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2800" dirty="0" smtClean="0"/>
              <a:t> </a:t>
            </a:r>
            <a:r>
              <a:rPr lang="hr-HR" sz="2800" dirty="0" smtClean="0"/>
              <a:t>2  </a:t>
            </a:r>
            <a:r>
              <a:rPr lang="hr-HR" b="1" dirty="0" err="1" smtClean="0"/>
              <a:t>Odd</a:t>
            </a:r>
            <a:r>
              <a:rPr lang="hr-HR" b="1" dirty="0" smtClean="0"/>
              <a:t> One </a:t>
            </a:r>
            <a:r>
              <a:rPr lang="hr-HR" b="1" dirty="0" err="1" smtClean="0"/>
              <a:t>Out</a:t>
            </a:r>
            <a:r>
              <a:rPr lang="hr-HR" b="1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Please</a:t>
            </a:r>
            <a:r>
              <a:rPr lang="hr-HR" dirty="0" smtClean="0"/>
              <a:t> </a:t>
            </a:r>
            <a:r>
              <a:rPr lang="hr-HR" dirty="0" err="1" smtClean="0"/>
              <a:t>circle</a:t>
            </a:r>
            <a:r>
              <a:rPr lang="hr-HR" dirty="0" smtClean="0"/>
              <a:t> (or </a:t>
            </a:r>
            <a:r>
              <a:rPr lang="hr-HR" dirty="0" err="1" smtClean="0"/>
              <a:t>underline</a:t>
            </a:r>
            <a:r>
              <a:rPr lang="hr-HR" dirty="0" smtClean="0"/>
              <a:t>) </a:t>
            </a:r>
            <a:r>
              <a:rPr lang="hr-HR" dirty="0" err="1" smtClean="0"/>
              <a:t>the</a:t>
            </a:r>
            <a:r>
              <a:rPr lang="hr-HR" dirty="0" smtClean="0"/>
              <a:t> word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is </a:t>
            </a:r>
            <a:r>
              <a:rPr lang="hr-HR" dirty="0" err="1" smtClean="0"/>
              <a:t>different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reason</a:t>
            </a:r>
            <a:r>
              <a:rPr lang="hr-HR" dirty="0" smtClean="0"/>
              <a:t> for </a:t>
            </a:r>
            <a:r>
              <a:rPr lang="hr-HR" dirty="0" err="1" smtClean="0"/>
              <a:t>choosing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word.</a:t>
            </a:r>
          </a:p>
          <a:p>
            <a:pPr>
              <a:buNone/>
            </a:pPr>
            <a:r>
              <a:rPr lang="hr-HR" b="1" dirty="0" smtClean="0"/>
              <a:t>For </a:t>
            </a:r>
            <a:r>
              <a:rPr lang="hr-HR" b="1" dirty="0" err="1" smtClean="0"/>
              <a:t>example</a:t>
            </a:r>
            <a:r>
              <a:rPr lang="hr-HR" b="1" dirty="0" smtClean="0"/>
              <a:t>: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e.g</a:t>
            </a:r>
            <a:r>
              <a:rPr lang="hr-HR" b="1" dirty="0" smtClean="0"/>
              <a:t>.</a:t>
            </a:r>
            <a:r>
              <a:rPr lang="hr-HR" dirty="0" smtClean="0"/>
              <a:t>    </a:t>
            </a:r>
            <a:r>
              <a:rPr lang="hr-HR" dirty="0" err="1" smtClean="0"/>
              <a:t>Mother</a:t>
            </a:r>
            <a:r>
              <a:rPr lang="hr-HR" dirty="0" smtClean="0"/>
              <a:t>               Brother            </a:t>
            </a:r>
            <a:r>
              <a:rPr lang="hr-HR" u="sng" dirty="0" err="1" smtClean="0">
                <a:solidFill>
                  <a:srgbClr val="FF0000"/>
                </a:solidFill>
              </a:rPr>
              <a:t>Friend</a:t>
            </a:r>
            <a:r>
              <a:rPr lang="hr-HR" dirty="0" smtClean="0"/>
              <a:t>            </a:t>
            </a:r>
            <a:r>
              <a:rPr lang="hr-HR" dirty="0" err="1" smtClean="0"/>
              <a:t>Daughter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</a:t>
            </a:r>
            <a:r>
              <a:rPr lang="hr-HR" dirty="0" smtClean="0"/>
              <a:t>          </a:t>
            </a:r>
            <a:r>
              <a:rPr lang="hr-HR" i="1" u="sng" dirty="0" smtClean="0"/>
              <a:t>A </a:t>
            </a:r>
            <a:r>
              <a:rPr lang="hr-HR" i="1" u="sng" dirty="0" err="1" smtClean="0"/>
              <a:t>friend</a:t>
            </a:r>
            <a:r>
              <a:rPr lang="hr-HR" i="1" u="sng" dirty="0" smtClean="0"/>
              <a:t> is </a:t>
            </a:r>
            <a:r>
              <a:rPr lang="hr-HR" i="1" u="sng" dirty="0" err="1" smtClean="0"/>
              <a:t>not</a:t>
            </a:r>
            <a:r>
              <a:rPr lang="hr-HR" i="1" u="sng" dirty="0" smtClean="0"/>
              <a:t> </a:t>
            </a:r>
            <a:r>
              <a:rPr lang="hr-HR" i="1" u="sng" dirty="0" err="1" smtClean="0"/>
              <a:t>family</a:t>
            </a:r>
            <a:endParaRPr lang="hr-HR" i="1" u="sng" dirty="0" smtClean="0"/>
          </a:p>
          <a:p>
            <a:pPr>
              <a:buNone/>
            </a:pPr>
            <a:r>
              <a:rPr lang="hr-HR" b="1" dirty="0" smtClean="0"/>
              <a:t>1.</a:t>
            </a:r>
            <a:r>
              <a:rPr lang="hr-HR" dirty="0" smtClean="0"/>
              <a:t>                     </a:t>
            </a:r>
            <a:r>
              <a:rPr lang="hr-HR" dirty="0" err="1" smtClean="0"/>
              <a:t>Boy</a:t>
            </a:r>
            <a:r>
              <a:rPr lang="hr-HR" dirty="0" smtClean="0"/>
              <a:t>                 </a:t>
            </a:r>
            <a:r>
              <a:rPr lang="hr-HR" dirty="0" err="1" smtClean="0"/>
              <a:t>Female</a:t>
            </a:r>
            <a:r>
              <a:rPr lang="hr-HR" dirty="0" smtClean="0"/>
              <a:t>             </a:t>
            </a:r>
            <a:r>
              <a:rPr lang="hr-HR" dirty="0" err="1" smtClean="0"/>
              <a:t>Woman</a:t>
            </a:r>
            <a:r>
              <a:rPr lang="hr-HR" dirty="0" smtClean="0"/>
              <a:t>            </a:t>
            </a:r>
            <a:r>
              <a:rPr lang="hr-HR" dirty="0" err="1" smtClean="0"/>
              <a:t>Girl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 ____________________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2.</a:t>
            </a:r>
            <a:r>
              <a:rPr lang="hr-HR" dirty="0" smtClean="0"/>
              <a:t>                     </a:t>
            </a:r>
            <a:r>
              <a:rPr lang="hr-HR" dirty="0" err="1" smtClean="0"/>
              <a:t>Shoe</a:t>
            </a:r>
            <a:r>
              <a:rPr lang="hr-HR" dirty="0" smtClean="0"/>
              <a:t>                </a:t>
            </a:r>
            <a:r>
              <a:rPr lang="hr-HR" dirty="0" err="1" smtClean="0"/>
              <a:t>Sandal</a:t>
            </a:r>
            <a:r>
              <a:rPr lang="hr-HR" dirty="0" smtClean="0"/>
              <a:t>              </a:t>
            </a:r>
            <a:r>
              <a:rPr lang="hr-HR" dirty="0" err="1" smtClean="0"/>
              <a:t>Glove</a:t>
            </a:r>
            <a:r>
              <a:rPr lang="hr-HR" dirty="0" smtClean="0"/>
              <a:t>             </a:t>
            </a:r>
            <a:r>
              <a:rPr lang="hr-HR" dirty="0" err="1" smtClean="0"/>
              <a:t>Boot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 _____________________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3.</a:t>
            </a:r>
            <a:r>
              <a:rPr lang="hr-HR" dirty="0" smtClean="0"/>
              <a:t>                     Lake                </a:t>
            </a:r>
            <a:r>
              <a:rPr lang="hr-HR" dirty="0" err="1" smtClean="0"/>
              <a:t>Forest</a:t>
            </a:r>
            <a:r>
              <a:rPr lang="hr-HR" dirty="0" smtClean="0"/>
              <a:t>              Ocean              </a:t>
            </a:r>
            <a:r>
              <a:rPr lang="hr-HR" dirty="0" err="1" smtClean="0"/>
              <a:t>River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 ______________________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Autofit/>
          </a:bodyPr>
          <a:lstStyle/>
          <a:p>
            <a:r>
              <a:rPr lang="hr-HR" sz="900" dirty="0" smtClean="0"/>
              <a:t>grade5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2800" dirty="0" smtClean="0"/>
              <a:t> </a:t>
            </a:r>
            <a:r>
              <a:rPr lang="hr-HR" sz="2800" dirty="0" smtClean="0"/>
              <a:t>2  </a:t>
            </a:r>
            <a:r>
              <a:rPr lang="hr-HR" b="1" dirty="0" err="1" smtClean="0"/>
              <a:t>Odd</a:t>
            </a:r>
            <a:r>
              <a:rPr lang="hr-HR" b="1" dirty="0" smtClean="0"/>
              <a:t> One </a:t>
            </a:r>
            <a:r>
              <a:rPr lang="hr-HR" b="1" dirty="0" err="1" smtClean="0"/>
              <a:t>Out</a:t>
            </a:r>
            <a:r>
              <a:rPr lang="hr-HR" b="1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Please</a:t>
            </a:r>
            <a:r>
              <a:rPr lang="hr-HR" dirty="0" smtClean="0"/>
              <a:t> </a:t>
            </a:r>
            <a:r>
              <a:rPr lang="hr-HR" dirty="0" err="1" smtClean="0"/>
              <a:t>circle</a:t>
            </a:r>
            <a:r>
              <a:rPr lang="hr-HR" dirty="0" smtClean="0"/>
              <a:t> (or </a:t>
            </a:r>
            <a:r>
              <a:rPr lang="hr-HR" dirty="0" err="1" smtClean="0"/>
              <a:t>underline</a:t>
            </a:r>
            <a:r>
              <a:rPr lang="hr-HR" dirty="0" smtClean="0"/>
              <a:t>) </a:t>
            </a:r>
            <a:r>
              <a:rPr lang="hr-HR" dirty="0" err="1" smtClean="0"/>
              <a:t>the</a:t>
            </a:r>
            <a:r>
              <a:rPr lang="hr-HR" dirty="0" smtClean="0"/>
              <a:t> word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is </a:t>
            </a:r>
            <a:r>
              <a:rPr lang="hr-HR" dirty="0" err="1" smtClean="0"/>
              <a:t>different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reason</a:t>
            </a:r>
            <a:r>
              <a:rPr lang="hr-HR" dirty="0" smtClean="0"/>
              <a:t> for </a:t>
            </a:r>
            <a:r>
              <a:rPr lang="hr-HR" dirty="0" err="1" smtClean="0"/>
              <a:t>choosing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word.</a:t>
            </a:r>
          </a:p>
          <a:p>
            <a:pPr>
              <a:buNone/>
            </a:pPr>
            <a:r>
              <a:rPr lang="hr-HR" b="1" dirty="0" smtClean="0"/>
              <a:t>For </a:t>
            </a:r>
            <a:r>
              <a:rPr lang="hr-HR" b="1" dirty="0" err="1" smtClean="0"/>
              <a:t>example</a:t>
            </a:r>
            <a:r>
              <a:rPr lang="hr-HR" b="1" dirty="0" smtClean="0"/>
              <a:t>: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e.g</a:t>
            </a:r>
            <a:r>
              <a:rPr lang="hr-HR" b="1" dirty="0" smtClean="0"/>
              <a:t>.</a:t>
            </a:r>
            <a:r>
              <a:rPr lang="hr-HR" dirty="0" smtClean="0"/>
              <a:t>    </a:t>
            </a:r>
            <a:r>
              <a:rPr lang="hr-HR" dirty="0" err="1" smtClean="0"/>
              <a:t>Mother</a:t>
            </a:r>
            <a:r>
              <a:rPr lang="hr-HR" dirty="0" smtClean="0"/>
              <a:t>               Brother            </a:t>
            </a:r>
            <a:r>
              <a:rPr lang="hr-HR" u="sng" dirty="0" err="1" smtClean="0">
                <a:solidFill>
                  <a:srgbClr val="FF0000"/>
                </a:solidFill>
              </a:rPr>
              <a:t>Friend</a:t>
            </a:r>
            <a:r>
              <a:rPr lang="hr-HR" dirty="0" smtClean="0"/>
              <a:t>            </a:t>
            </a:r>
            <a:r>
              <a:rPr lang="hr-HR" dirty="0" err="1" smtClean="0"/>
              <a:t>Daughter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</a:t>
            </a:r>
            <a:r>
              <a:rPr lang="hr-HR" dirty="0" smtClean="0"/>
              <a:t>          A </a:t>
            </a:r>
            <a:r>
              <a:rPr lang="hr-HR" dirty="0" err="1" smtClean="0"/>
              <a:t>friend</a:t>
            </a:r>
            <a:r>
              <a:rPr lang="hr-HR" dirty="0" smtClean="0"/>
              <a:t> is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family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1.</a:t>
            </a:r>
            <a:r>
              <a:rPr lang="hr-HR" dirty="0" smtClean="0"/>
              <a:t>                     </a:t>
            </a:r>
            <a:r>
              <a:rPr lang="hr-HR" u="sng" dirty="0" err="1" smtClean="0">
                <a:solidFill>
                  <a:srgbClr val="FF0000"/>
                </a:solidFill>
              </a:rPr>
              <a:t>Boy</a:t>
            </a:r>
            <a:r>
              <a:rPr lang="hr-HR" u="sng" dirty="0" smtClean="0">
                <a:solidFill>
                  <a:srgbClr val="FF0000"/>
                </a:solidFill>
              </a:rPr>
              <a:t> </a:t>
            </a:r>
            <a:r>
              <a:rPr lang="hr-HR" dirty="0" smtClean="0"/>
              <a:t>                </a:t>
            </a:r>
            <a:r>
              <a:rPr lang="hr-HR" dirty="0" err="1" smtClean="0"/>
              <a:t>Female</a:t>
            </a:r>
            <a:r>
              <a:rPr lang="hr-HR" dirty="0" smtClean="0"/>
              <a:t>             </a:t>
            </a:r>
            <a:r>
              <a:rPr lang="hr-HR" dirty="0" err="1" smtClean="0"/>
              <a:t>Woman</a:t>
            </a:r>
            <a:r>
              <a:rPr lang="hr-HR" dirty="0" smtClean="0"/>
              <a:t>            </a:t>
            </a:r>
            <a:r>
              <a:rPr lang="hr-HR" dirty="0" err="1" smtClean="0"/>
              <a:t>Girl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 </a:t>
            </a:r>
            <a:r>
              <a:rPr lang="hr-HR" dirty="0" err="1" smtClean="0"/>
              <a:t>Boy</a:t>
            </a:r>
            <a:r>
              <a:rPr lang="hr-HR" dirty="0" smtClean="0"/>
              <a:t> -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gender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2.</a:t>
            </a:r>
            <a:r>
              <a:rPr lang="hr-HR" dirty="0" smtClean="0"/>
              <a:t>                     </a:t>
            </a:r>
            <a:r>
              <a:rPr lang="hr-HR" dirty="0" err="1" smtClean="0"/>
              <a:t>Shoe</a:t>
            </a:r>
            <a:r>
              <a:rPr lang="hr-HR" dirty="0" smtClean="0"/>
              <a:t>                </a:t>
            </a:r>
            <a:r>
              <a:rPr lang="hr-HR" dirty="0" err="1" smtClean="0"/>
              <a:t>Sandal</a:t>
            </a:r>
            <a:r>
              <a:rPr lang="hr-HR" dirty="0" smtClean="0"/>
              <a:t>              </a:t>
            </a:r>
            <a:r>
              <a:rPr lang="hr-HR" u="sng" dirty="0" err="1" smtClean="0">
                <a:solidFill>
                  <a:srgbClr val="FF0000"/>
                </a:solidFill>
              </a:rPr>
              <a:t>Glove</a:t>
            </a:r>
            <a:r>
              <a:rPr lang="hr-HR" dirty="0" smtClean="0"/>
              <a:t>             </a:t>
            </a:r>
            <a:r>
              <a:rPr lang="hr-HR" dirty="0" err="1" smtClean="0"/>
              <a:t>Boot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 </a:t>
            </a:r>
            <a:r>
              <a:rPr lang="hr-HR" dirty="0" err="1" smtClean="0"/>
              <a:t>Glove</a:t>
            </a:r>
            <a:r>
              <a:rPr lang="hr-HR" dirty="0" smtClean="0"/>
              <a:t> - </a:t>
            </a:r>
            <a:r>
              <a:rPr lang="hr-HR" dirty="0" err="1" smtClean="0"/>
              <a:t>Worn</a:t>
            </a:r>
            <a:r>
              <a:rPr lang="hr-HR" dirty="0" smtClean="0"/>
              <a:t> on </a:t>
            </a:r>
            <a:r>
              <a:rPr lang="hr-HR" dirty="0" err="1" smtClean="0"/>
              <a:t>hand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3.</a:t>
            </a:r>
            <a:r>
              <a:rPr lang="hr-HR" dirty="0" smtClean="0"/>
              <a:t>                     Lake               </a:t>
            </a:r>
            <a:r>
              <a:rPr lang="hr-HR" u="sng" dirty="0" smtClean="0">
                <a:solidFill>
                  <a:srgbClr val="FF0000"/>
                </a:solidFill>
              </a:rPr>
              <a:t> </a:t>
            </a:r>
            <a:r>
              <a:rPr lang="hr-HR" u="sng" dirty="0" err="1" smtClean="0">
                <a:solidFill>
                  <a:srgbClr val="FF0000"/>
                </a:solidFill>
              </a:rPr>
              <a:t>Forest</a:t>
            </a:r>
            <a:r>
              <a:rPr lang="hr-HR" dirty="0" smtClean="0"/>
              <a:t>              Ocean              </a:t>
            </a:r>
            <a:r>
              <a:rPr lang="hr-HR" dirty="0" err="1" smtClean="0"/>
              <a:t>River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 </a:t>
            </a:r>
            <a:r>
              <a:rPr lang="hr-HR" dirty="0" err="1" smtClean="0"/>
              <a:t>Forest</a:t>
            </a:r>
            <a:r>
              <a:rPr lang="hr-HR" dirty="0" smtClean="0"/>
              <a:t> -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water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grade5</a:t>
            </a:r>
            <a:endParaRPr lang="en-GB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000100" y="714356"/>
            <a:ext cx="7772400" cy="51625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b="1" dirty="0" smtClean="0"/>
              <a:t>4.</a:t>
            </a:r>
            <a:r>
              <a:rPr lang="hr-HR" dirty="0" smtClean="0"/>
              <a:t>                     </a:t>
            </a:r>
            <a:r>
              <a:rPr lang="hr-HR" dirty="0" err="1" smtClean="0"/>
              <a:t>Seat</a:t>
            </a:r>
            <a:r>
              <a:rPr lang="hr-HR" dirty="0" smtClean="0"/>
              <a:t>                 Wheel              </a:t>
            </a:r>
            <a:r>
              <a:rPr lang="hr-HR" dirty="0" err="1" smtClean="0"/>
              <a:t>Door</a:t>
            </a:r>
            <a:r>
              <a:rPr lang="hr-HR" dirty="0" smtClean="0"/>
              <a:t>            </a:t>
            </a:r>
            <a:r>
              <a:rPr lang="hr-HR" dirty="0" err="1" smtClean="0"/>
              <a:t>Oven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________________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5.</a:t>
            </a:r>
            <a:r>
              <a:rPr lang="hr-HR" dirty="0" smtClean="0"/>
              <a:t>                     </a:t>
            </a:r>
            <a:r>
              <a:rPr lang="hr-HR" dirty="0" err="1" smtClean="0"/>
              <a:t>Chair</a:t>
            </a:r>
            <a:r>
              <a:rPr lang="hr-HR" dirty="0" smtClean="0"/>
              <a:t>               </a:t>
            </a:r>
            <a:r>
              <a:rPr lang="hr-HR" dirty="0" err="1" smtClean="0"/>
              <a:t>Seat</a:t>
            </a:r>
            <a:r>
              <a:rPr lang="hr-HR" dirty="0" smtClean="0"/>
              <a:t>                </a:t>
            </a:r>
            <a:r>
              <a:rPr lang="hr-HR" u="sng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Table               Sofa</a:t>
            </a:r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__________________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6.</a:t>
            </a:r>
            <a:r>
              <a:rPr lang="hr-HR" dirty="0" smtClean="0"/>
              <a:t>                     </a:t>
            </a:r>
            <a:r>
              <a:rPr lang="hr-HR" dirty="0" err="1" smtClean="0"/>
              <a:t>Happy</a:t>
            </a:r>
            <a:r>
              <a:rPr lang="hr-HR" dirty="0" smtClean="0"/>
              <a:t>             </a:t>
            </a:r>
            <a:r>
              <a:rPr lang="hr-HR" dirty="0" err="1" smtClean="0"/>
              <a:t>Grumpy</a:t>
            </a:r>
            <a:r>
              <a:rPr lang="hr-HR" dirty="0" smtClean="0"/>
              <a:t>            </a:t>
            </a:r>
            <a:r>
              <a:rPr lang="hr-HR" dirty="0" err="1" smtClean="0"/>
              <a:t>Joy</a:t>
            </a:r>
            <a:r>
              <a:rPr lang="hr-HR" dirty="0" smtClean="0"/>
              <a:t>       </a:t>
            </a:r>
            <a:r>
              <a:rPr lang="hr-HR" dirty="0" err="1" smtClean="0"/>
              <a:t>Excited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___________________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7.</a:t>
            </a:r>
            <a:r>
              <a:rPr lang="hr-HR" dirty="0" smtClean="0"/>
              <a:t>                     Rice         </a:t>
            </a:r>
            <a:r>
              <a:rPr lang="hr-HR" dirty="0" err="1" smtClean="0"/>
              <a:t>Pork</a:t>
            </a:r>
            <a:r>
              <a:rPr lang="hr-HR" dirty="0" smtClean="0"/>
              <a:t>                 </a:t>
            </a:r>
            <a:r>
              <a:rPr lang="hr-HR" dirty="0" err="1" smtClean="0"/>
              <a:t>Chicken</a:t>
            </a:r>
            <a:r>
              <a:rPr lang="hr-HR" dirty="0" smtClean="0"/>
              <a:t>           </a:t>
            </a:r>
            <a:r>
              <a:rPr lang="hr-HR" dirty="0" err="1" smtClean="0"/>
              <a:t>Beef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 ________________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grade5</a:t>
            </a:r>
            <a:endParaRPr lang="en-GB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000100" y="714356"/>
            <a:ext cx="7772400" cy="51625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b="1" dirty="0" smtClean="0"/>
              <a:t>4.</a:t>
            </a:r>
            <a:r>
              <a:rPr lang="hr-HR" dirty="0" smtClean="0"/>
              <a:t>                     </a:t>
            </a:r>
            <a:r>
              <a:rPr lang="hr-HR" dirty="0" err="1" smtClean="0"/>
              <a:t>Seat</a:t>
            </a:r>
            <a:r>
              <a:rPr lang="hr-HR" dirty="0" smtClean="0"/>
              <a:t>                 Wheel              </a:t>
            </a:r>
            <a:r>
              <a:rPr lang="hr-HR" dirty="0" err="1" smtClean="0"/>
              <a:t>Door</a:t>
            </a:r>
            <a:r>
              <a:rPr lang="hr-HR" dirty="0" smtClean="0"/>
              <a:t>            </a:t>
            </a:r>
            <a:r>
              <a:rPr lang="hr-HR" u="sng" dirty="0" err="1" smtClean="0">
                <a:solidFill>
                  <a:srgbClr val="FF0000"/>
                </a:solidFill>
              </a:rPr>
              <a:t>Oven</a:t>
            </a:r>
            <a:endParaRPr lang="hr-HR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</a:t>
            </a:r>
            <a:r>
              <a:rPr lang="hr-HR" dirty="0" err="1" smtClean="0"/>
              <a:t>Oven</a:t>
            </a:r>
            <a:r>
              <a:rPr lang="hr-HR" dirty="0" smtClean="0"/>
              <a:t> - </a:t>
            </a:r>
            <a:r>
              <a:rPr lang="hr-HR" dirty="0" err="1" smtClean="0"/>
              <a:t>Not</a:t>
            </a:r>
            <a:r>
              <a:rPr lang="hr-HR" dirty="0" smtClean="0"/>
              <a:t> a car </a:t>
            </a:r>
            <a:r>
              <a:rPr lang="hr-HR" dirty="0" err="1" smtClean="0"/>
              <a:t>part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5.</a:t>
            </a:r>
            <a:r>
              <a:rPr lang="hr-HR" dirty="0" smtClean="0"/>
              <a:t>                     </a:t>
            </a:r>
            <a:r>
              <a:rPr lang="hr-HR" dirty="0" err="1" smtClean="0"/>
              <a:t>Chair</a:t>
            </a:r>
            <a:r>
              <a:rPr lang="hr-HR" dirty="0" smtClean="0"/>
              <a:t>               </a:t>
            </a:r>
            <a:r>
              <a:rPr lang="hr-HR" dirty="0" err="1" smtClean="0"/>
              <a:t>Seat</a:t>
            </a:r>
            <a:r>
              <a:rPr lang="hr-HR" dirty="0" smtClean="0"/>
              <a:t>                </a:t>
            </a:r>
            <a:r>
              <a:rPr lang="hr-HR" u="sng" dirty="0" smtClean="0">
                <a:solidFill>
                  <a:srgbClr val="FF0000"/>
                </a:solidFill>
              </a:rPr>
              <a:t> Table   </a:t>
            </a:r>
            <a:r>
              <a:rPr lang="hr-HR" dirty="0" smtClean="0"/>
              <a:t>            Sofa</a:t>
            </a:r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</a:t>
            </a:r>
            <a:r>
              <a:rPr lang="hr-HR" dirty="0" smtClean="0"/>
              <a:t>Table- </a:t>
            </a:r>
            <a:r>
              <a:rPr lang="hr-HR" dirty="0" err="1" smtClean="0"/>
              <a:t>not</a:t>
            </a:r>
            <a:r>
              <a:rPr lang="hr-HR" dirty="0" smtClean="0"/>
              <a:t> for </a:t>
            </a:r>
            <a:r>
              <a:rPr lang="hr-HR" dirty="0" err="1" smtClean="0"/>
              <a:t>sitting</a:t>
            </a:r>
            <a:r>
              <a:rPr lang="hr-HR" dirty="0" smtClean="0"/>
              <a:t> on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6.</a:t>
            </a:r>
            <a:r>
              <a:rPr lang="hr-HR" dirty="0" smtClean="0"/>
              <a:t>                     </a:t>
            </a:r>
            <a:r>
              <a:rPr lang="hr-HR" dirty="0" err="1" smtClean="0"/>
              <a:t>Happy</a:t>
            </a:r>
            <a:r>
              <a:rPr lang="hr-HR" dirty="0" smtClean="0"/>
              <a:t>             </a:t>
            </a:r>
            <a:r>
              <a:rPr lang="hr-HR" u="sng" dirty="0" err="1" smtClean="0">
                <a:solidFill>
                  <a:srgbClr val="FF0000"/>
                </a:solidFill>
              </a:rPr>
              <a:t>Grumpy</a:t>
            </a:r>
            <a:r>
              <a:rPr lang="hr-HR" u="sng" dirty="0" smtClean="0">
                <a:solidFill>
                  <a:srgbClr val="FF0000"/>
                </a:solidFill>
              </a:rPr>
              <a:t> </a:t>
            </a:r>
            <a:r>
              <a:rPr lang="hr-HR" dirty="0" smtClean="0"/>
              <a:t>           </a:t>
            </a:r>
            <a:r>
              <a:rPr lang="hr-HR" dirty="0" err="1" smtClean="0"/>
              <a:t>Joy</a:t>
            </a:r>
            <a:r>
              <a:rPr lang="hr-HR" dirty="0" smtClean="0"/>
              <a:t>        </a:t>
            </a:r>
            <a:r>
              <a:rPr lang="hr-HR" dirty="0" err="1" smtClean="0"/>
              <a:t>Excited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 </a:t>
            </a:r>
            <a:r>
              <a:rPr lang="hr-HR" dirty="0" err="1" smtClean="0"/>
              <a:t>Grumpy</a:t>
            </a:r>
            <a:r>
              <a:rPr lang="hr-HR" dirty="0" smtClean="0"/>
              <a:t> - A negative </a:t>
            </a:r>
            <a:r>
              <a:rPr lang="hr-HR" dirty="0" err="1" smtClean="0"/>
              <a:t>emotion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7.</a:t>
            </a:r>
            <a:r>
              <a:rPr lang="hr-HR" dirty="0" smtClean="0"/>
              <a:t>                       </a:t>
            </a:r>
            <a:r>
              <a:rPr lang="hr-HR" u="sng" dirty="0" smtClean="0">
                <a:solidFill>
                  <a:srgbClr val="C00000"/>
                </a:solidFill>
              </a:rPr>
              <a:t>Rice</a:t>
            </a:r>
            <a:r>
              <a:rPr lang="hr-HR" dirty="0" smtClean="0"/>
              <a:t>      </a:t>
            </a:r>
            <a:r>
              <a:rPr lang="hr-HR" dirty="0" err="1" smtClean="0"/>
              <a:t>Pork</a:t>
            </a:r>
            <a:r>
              <a:rPr lang="hr-HR" dirty="0" smtClean="0"/>
              <a:t>                 </a:t>
            </a:r>
            <a:r>
              <a:rPr lang="hr-HR" dirty="0" err="1" smtClean="0"/>
              <a:t>Chicken</a:t>
            </a:r>
            <a:r>
              <a:rPr lang="hr-HR" dirty="0" smtClean="0"/>
              <a:t>           </a:t>
            </a:r>
            <a:r>
              <a:rPr lang="hr-HR" dirty="0" err="1" smtClean="0"/>
              <a:t>Beef</a:t>
            </a:r>
            <a:endParaRPr lang="hr-HR" dirty="0" smtClean="0"/>
          </a:p>
          <a:p>
            <a:pPr>
              <a:buNone/>
            </a:pPr>
            <a:r>
              <a:rPr lang="hr-HR" b="1" dirty="0" err="1" smtClean="0"/>
              <a:t>Reason</a:t>
            </a:r>
            <a:r>
              <a:rPr lang="hr-HR" b="1" dirty="0" smtClean="0"/>
              <a:t>:          </a:t>
            </a:r>
            <a:r>
              <a:rPr lang="hr-HR" dirty="0" smtClean="0"/>
              <a:t>Rice</a:t>
            </a:r>
            <a:r>
              <a:rPr lang="hr-HR" u="sng" dirty="0" smtClean="0">
                <a:solidFill>
                  <a:srgbClr val="FF0000"/>
                </a:solidFill>
              </a:rPr>
              <a:t> </a:t>
            </a:r>
            <a:r>
              <a:rPr lang="hr-HR" dirty="0" smtClean="0"/>
              <a:t> - </a:t>
            </a:r>
            <a:r>
              <a:rPr lang="hr-HR" dirty="0" err="1" smtClean="0"/>
              <a:t>Not</a:t>
            </a:r>
            <a:r>
              <a:rPr lang="hr-HR" dirty="0" smtClean="0"/>
              <a:t> a </a:t>
            </a:r>
            <a:r>
              <a:rPr lang="hr-HR" dirty="0" err="1" smtClean="0"/>
              <a:t>meat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sz="2800" dirty="0" smtClean="0"/>
              <a:t>3      </a:t>
            </a:r>
            <a:r>
              <a:rPr lang="hr-HR" sz="2800" dirty="0" err="1" smtClean="0"/>
              <a:t>Harry</a:t>
            </a:r>
            <a:r>
              <a:rPr lang="hr-HR" sz="2800" dirty="0" smtClean="0"/>
              <a:t> </a:t>
            </a:r>
            <a:r>
              <a:rPr lang="hr-HR" sz="2800" dirty="0" err="1" smtClean="0"/>
              <a:t>Potter</a:t>
            </a:r>
            <a:r>
              <a:rPr lang="hr-HR" sz="2800" dirty="0" smtClean="0"/>
              <a:t> is a </a:t>
            </a:r>
            <a:r>
              <a:rPr lang="hr-HR" sz="2800" dirty="0" err="1" smtClean="0"/>
              <a:t>young</a:t>
            </a:r>
            <a:r>
              <a:rPr lang="hr-HR" sz="2800" dirty="0" smtClean="0"/>
              <a:t> </a:t>
            </a:r>
            <a:r>
              <a:rPr lang="hr-HR" sz="2800" dirty="0" err="1" smtClean="0"/>
              <a:t>magician</a:t>
            </a:r>
            <a:r>
              <a:rPr lang="hr-HR" sz="2800" dirty="0" smtClean="0"/>
              <a:t> who </a:t>
            </a:r>
            <a:r>
              <a:rPr lang="hr-HR" sz="2800" dirty="0" err="1" smtClean="0"/>
              <a:t>has</a:t>
            </a:r>
            <a:r>
              <a:rPr lang="hr-HR" sz="2800" dirty="0" smtClean="0"/>
              <a:t> a _______ on his </a:t>
            </a:r>
            <a:r>
              <a:rPr lang="hr-HR" sz="2800" dirty="0" err="1" smtClean="0"/>
              <a:t>forehead</a:t>
            </a:r>
            <a:r>
              <a:rPr lang="hr-HR" sz="2800" dirty="0" smtClean="0"/>
              <a:t>.</a:t>
            </a:r>
            <a:r>
              <a:rPr lang="en-GB" sz="2800" dirty="0" smtClean="0"/>
              <a:t> </a:t>
            </a:r>
            <a:endParaRPr lang="hr-HR" sz="2800" dirty="0" smtClean="0"/>
          </a:p>
          <a:p>
            <a:pPr lvl="0"/>
            <a:r>
              <a:rPr lang="hr-HR" sz="2800" dirty="0" smtClean="0"/>
              <a:t>a)  </a:t>
            </a:r>
            <a:r>
              <a:rPr lang="hr-HR" sz="2800" dirty="0" err="1" smtClean="0"/>
              <a:t>a</a:t>
            </a:r>
            <a:r>
              <a:rPr lang="hr-HR" sz="2800" dirty="0" smtClean="0"/>
              <a:t> </a:t>
            </a:r>
            <a:r>
              <a:rPr lang="hr-HR" sz="2800" dirty="0" err="1" smtClean="0"/>
              <a:t>pimple</a:t>
            </a:r>
            <a:r>
              <a:rPr lang="en-GB" sz="2800" dirty="0" smtClean="0"/>
              <a:t>                    </a:t>
            </a:r>
            <a:r>
              <a:rPr lang="hr-HR" sz="2800" dirty="0" smtClean="0"/>
              <a:t>      </a:t>
            </a:r>
            <a:r>
              <a:rPr lang="en-GB" sz="2800" dirty="0" smtClean="0"/>
              <a:t>  d) </a:t>
            </a:r>
            <a:r>
              <a:rPr lang="hr-HR" sz="2800" dirty="0" smtClean="0"/>
              <a:t>a </a:t>
            </a:r>
            <a:r>
              <a:rPr lang="hr-HR" sz="2800" dirty="0" err="1" smtClean="0"/>
              <a:t>blister</a:t>
            </a:r>
            <a:r>
              <a:rPr lang="en-GB" sz="2800" dirty="0" smtClean="0"/>
              <a:t> </a:t>
            </a:r>
            <a:endParaRPr lang="hr-HR" sz="2800" dirty="0" smtClean="0"/>
          </a:p>
          <a:p>
            <a:pPr lvl="0"/>
            <a:r>
              <a:rPr lang="hr-HR" sz="2800" dirty="0" smtClean="0"/>
              <a:t>b)  a </a:t>
            </a:r>
            <a:r>
              <a:rPr lang="hr-HR" sz="2800" dirty="0" err="1" smtClean="0"/>
              <a:t>scar</a:t>
            </a:r>
            <a:r>
              <a:rPr lang="en-GB" sz="2800" dirty="0" smtClean="0"/>
              <a:t>                    </a:t>
            </a:r>
            <a:r>
              <a:rPr lang="hr-HR" sz="2800" dirty="0" smtClean="0"/>
              <a:t>           </a:t>
            </a:r>
            <a:r>
              <a:rPr lang="en-GB" sz="2800" dirty="0" smtClean="0"/>
              <a:t> e) </a:t>
            </a:r>
            <a:r>
              <a:rPr lang="hr-HR" sz="2800" dirty="0" smtClean="0"/>
              <a:t> </a:t>
            </a:r>
            <a:r>
              <a:rPr lang="hr-HR" sz="2800" dirty="0" err="1" smtClean="0"/>
              <a:t>an</a:t>
            </a:r>
            <a:r>
              <a:rPr lang="hr-HR" sz="2800" dirty="0" smtClean="0"/>
              <a:t> </a:t>
            </a:r>
            <a:r>
              <a:rPr lang="hr-HR" sz="2800" dirty="0" err="1" smtClean="0"/>
              <a:t>acne</a:t>
            </a:r>
            <a:endParaRPr lang="hr-HR" sz="2800" dirty="0" smtClean="0"/>
          </a:p>
          <a:p>
            <a:pPr lvl="0"/>
            <a:r>
              <a:rPr lang="hr-HR" sz="2800" dirty="0" smtClean="0"/>
              <a:t>c)  a </a:t>
            </a:r>
            <a:r>
              <a:rPr lang="hr-HR" sz="2800" dirty="0" err="1" smtClean="0"/>
              <a:t>mark</a:t>
            </a: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en-GB" sz="2800" dirty="0" smtClean="0"/>
              <a:t>     4    </a:t>
            </a:r>
            <a:r>
              <a:rPr lang="hr-HR" sz="2800" dirty="0" smtClean="0"/>
              <a:t>J. K. Rowling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creator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Harry</a:t>
            </a:r>
            <a:r>
              <a:rPr lang="hr-HR" sz="2800" dirty="0" smtClean="0"/>
              <a:t> </a:t>
            </a:r>
            <a:r>
              <a:rPr lang="hr-HR" sz="2800" dirty="0" err="1" smtClean="0"/>
              <a:t>Potter</a:t>
            </a:r>
            <a:r>
              <a:rPr lang="hr-HR" sz="2800" dirty="0" smtClean="0"/>
              <a:t> is a British </a:t>
            </a:r>
            <a:r>
              <a:rPr lang="hr-HR" sz="2800" dirty="0" err="1" smtClean="0"/>
              <a:t>writer</a:t>
            </a:r>
            <a:r>
              <a:rPr lang="hr-HR" sz="2800" dirty="0" smtClean="0"/>
              <a:t> </a:t>
            </a:r>
            <a:r>
              <a:rPr lang="hr-HR" sz="2800" dirty="0" err="1" smtClean="0"/>
              <a:t>born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en-GB" sz="2800" dirty="0" smtClean="0"/>
              <a:t> </a:t>
            </a:r>
            <a:endParaRPr lang="hr-HR" sz="2800" dirty="0" smtClean="0"/>
          </a:p>
          <a:p>
            <a:pPr lvl="0"/>
            <a:r>
              <a:rPr lang="hr-HR" sz="2800" dirty="0" smtClean="0"/>
              <a:t>a) London</a:t>
            </a:r>
            <a:r>
              <a:rPr lang="en-GB" sz="2800" dirty="0" smtClean="0"/>
              <a:t>                      </a:t>
            </a:r>
            <a:r>
              <a:rPr lang="hr-HR" sz="2800" dirty="0" smtClean="0"/>
              <a:t>           </a:t>
            </a:r>
            <a:r>
              <a:rPr lang="en-GB" sz="2800" dirty="0" smtClean="0"/>
              <a:t> d) </a:t>
            </a:r>
            <a:r>
              <a:rPr lang="hr-HR" sz="2800" dirty="0" err="1" smtClean="0"/>
              <a:t>Bristol</a:t>
            </a:r>
            <a:endParaRPr lang="hr-HR" sz="2800" dirty="0" smtClean="0"/>
          </a:p>
          <a:p>
            <a:pPr lvl="0"/>
            <a:r>
              <a:rPr lang="hr-HR" sz="2800" dirty="0" smtClean="0"/>
              <a:t>b) Manchester</a:t>
            </a:r>
            <a:r>
              <a:rPr lang="en-GB" sz="2800" dirty="0" smtClean="0"/>
              <a:t>                            e) </a:t>
            </a:r>
            <a:r>
              <a:rPr lang="hr-HR" sz="2800" dirty="0" err="1" smtClean="0"/>
              <a:t>Liverpool</a:t>
            </a:r>
            <a:endParaRPr lang="hr-HR" sz="2800" dirty="0" smtClean="0"/>
          </a:p>
          <a:p>
            <a:pPr lvl="0"/>
            <a:r>
              <a:rPr lang="hr-HR" sz="2800" dirty="0" smtClean="0"/>
              <a:t>c)  Devon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sz="2800" dirty="0" smtClean="0"/>
              <a:t>3      </a:t>
            </a:r>
            <a:r>
              <a:rPr lang="hr-HR" sz="2800" dirty="0" err="1" smtClean="0"/>
              <a:t>Harry</a:t>
            </a:r>
            <a:r>
              <a:rPr lang="hr-HR" sz="2800" dirty="0" smtClean="0"/>
              <a:t> </a:t>
            </a:r>
            <a:r>
              <a:rPr lang="hr-HR" sz="2800" dirty="0" err="1" smtClean="0"/>
              <a:t>Potter</a:t>
            </a:r>
            <a:r>
              <a:rPr lang="hr-HR" sz="2800" dirty="0" smtClean="0"/>
              <a:t> is a </a:t>
            </a:r>
            <a:r>
              <a:rPr lang="hr-HR" sz="2800" dirty="0" err="1" smtClean="0"/>
              <a:t>young</a:t>
            </a:r>
            <a:r>
              <a:rPr lang="hr-HR" sz="2800" dirty="0" smtClean="0"/>
              <a:t> </a:t>
            </a:r>
            <a:r>
              <a:rPr lang="hr-HR" sz="2800" dirty="0" err="1" smtClean="0"/>
              <a:t>magician</a:t>
            </a:r>
            <a:r>
              <a:rPr lang="hr-HR" sz="2800" dirty="0" smtClean="0"/>
              <a:t> who </a:t>
            </a:r>
            <a:r>
              <a:rPr lang="hr-HR" sz="2800" dirty="0" err="1" smtClean="0"/>
              <a:t>has</a:t>
            </a:r>
            <a:r>
              <a:rPr lang="hr-HR" sz="2800" dirty="0" smtClean="0"/>
              <a:t> a _______ on his </a:t>
            </a:r>
            <a:r>
              <a:rPr lang="hr-HR" sz="2800" dirty="0" err="1" smtClean="0"/>
              <a:t>forehead</a:t>
            </a:r>
            <a:r>
              <a:rPr lang="hr-HR" sz="2800" dirty="0" smtClean="0"/>
              <a:t>.</a:t>
            </a:r>
            <a:r>
              <a:rPr lang="en-GB" sz="2800" dirty="0" smtClean="0"/>
              <a:t> </a:t>
            </a:r>
            <a:endParaRPr lang="hr-HR" sz="2800" dirty="0" smtClean="0"/>
          </a:p>
          <a:p>
            <a:pPr lvl="0"/>
            <a:r>
              <a:rPr lang="hr-HR" sz="2800" dirty="0" smtClean="0"/>
              <a:t>a)  </a:t>
            </a:r>
            <a:r>
              <a:rPr lang="hr-HR" sz="2800" dirty="0" err="1" smtClean="0"/>
              <a:t>a</a:t>
            </a:r>
            <a:r>
              <a:rPr lang="hr-HR" sz="2800" dirty="0" smtClean="0"/>
              <a:t> </a:t>
            </a:r>
            <a:r>
              <a:rPr lang="hr-HR" sz="2800" dirty="0" err="1" smtClean="0"/>
              <a:t>pimple</a:t>
            </a:r>
            <a:r>
              <a:rPr lang="en-GB" sz="2800" dirty="0" smtClean="0"/>
              <a:t>                    </a:t>
            </a:r>
            <a:r>
              <a:rPr lang="hr-HR" sz="2800" dirty="0" smtClean="0"/>
              <a:t>      </a:t>
            </a:r>
            <a:r>
              <a:rPr lang="en-GB" sz="2800" dirty="0" smtClean="0"/>
              <a:t>  d) </a:t>
            </a:r>
            <a:r>
              <a:rPr lang="hr-HR" sz="2800" dirty="0" smtClean="0"/>
              <a:t>a </a:t>
            </a:r>
            <a:r>
              <a:rPr lang="hr-HR" sz="2800" dirty="0" err="1" smtClean="0"/>
              <a:t>blister</a:t>
            </a:r>
            <a:r>
              <a:rPr lang="en-GB" sz="2800" dirty="0" smtClean="0"/>
              <a:t> </a:t>
            </a:r>
            <a:endParaRPr lang="hr-HR" sz="2800" dirty="0" smtClean="0"/>
          </a:p>
          <a:p>
            <a:pPr lvl="0"/>
            <a:r>
              <a:rPr lang="hr-HR" sz="2800" b="1" dirty="0" smtClean="0">
                <a:solidFill>
                  <a:srgbClr val="C00000"/>
                </a:solidFill>
              </a:rPr>
              <a:t>b)  a </a:t>
            </a:r>
            <a:r>
              <a:rPr lang="hr-HR" sz="2800" b="1" dirty="0" err="1" smtClean="0">
                <a:solidFill>
                  <a:srgbClr val="C00000"/>
                </a:solidFill>
              </a:rPr>
              <a:t>scar</a:t>
            </a:r>
            <a:r>
              <a:rPr lang="en-GB" sz="2800" b="1" dirty="0" smtClean="0">
                <a:solidFill>
                  <a:srgbClr val="C00000"/>
                </a:solidFill>
              </a:rPr>
              <a:t>                    </a:t>
            </a:r>
            <a:r>
              <a:rPr lang="hr-HR" sz="2800" b="1" dirty="0" smtClean="0">
                <a:solidFill>
                  <a:srgbClr val="C00000"/>
                </a:solidFill>
              </a:rPr>
              <a:t>           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dirty="0" smtClean="0"/>
              <a:t>e) </a:t>
            </a:r>
            <a:r>
              <a:rPr lang="hr-HR" sz="2800" dirty="0" smtClean="0"/>
              <a:t> </a:t>
            </a:r>
            <a:r>
              <a:rPr lang="hr-HR" sz="2800" dirty="0" err="1" smtClean="0"/>
              <a:t>an</a:t>
            </a:r>
            <a:r>
              <a:rPr lang="hr-HR" sz="2800" dirty="0" smtClean="0"/>
              <a:t> </a:t>
            </a:r>
            <a:r>
              <a:rPr lang="hr-HR" sz="2800" dirty="0" err="1" smtClean="0"/>
              <a:t>acne</a:t>
            </a:r>
            <a:endParaRPr lang="hr-HR" sz="2800" dirty="0" smtClean="0"/>
          </a:p>
          <a:p>
            <a:pPr lvl="0"/>
            <a:r>
              <a:rPr lang="hr-HR" sz="2800" dirty="0" smtClean="0"/>
              <a:t>c)  a </a:t>
            </a:r>
            <a:r>
              <a:rPr lang="hr-HR" sz="2800" dirty="0" err="1" smtClean="0"/>
              <a:t>mark</a:t>
            </a: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4  J. K. Rowling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creator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Harry</a:t>
            </a:r>
            <a:r>
              <a:rPr lang="hr-HR" sz="2800" dirty="0" smtClean="0"/>
              <a:t> </a:t>
            </a:r>
            <a:r>
              <a:rPr lang="hr-HR" sz="2800" dirty="0" err="1" smtClean="0"/>
              <a:t>Potter</a:t>
            </a:r>
            <a:r>
              <a:rPr lang="hr-HR" sz="2800" dirty="0" smtClean="0"/>
              <a:t> is a British </a:t>
            </a:r>
            <a:r>
              <a:rPr lang="hr-HR" sz="2800" dirty="0" err="1" smtClean="0"/>
              <a:t>writer</a:t>
            </a:r>
            <a:r>
              <a:rPr lang="hr-HR" sz="2800" dirty="0" smtClean="0"/>
              <a:t> </a:t>
            </a:r>
            <a:r>
              <a:rPr lang="hr-HR" sz="2800" dirty="0" err="1" smtClean="0"/>
              <a:t>born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en-GB" sz="2800" dirty="0" smtClean="0"/>
              <a:t> </a:t>
            </a:r>
            <a:endParaRPr lang="hr-HR" sz="2800" dirty="0" smtClean="0"/>
          </a:p>
          <a:p>
            <a:pPr lvl="0"/>
            <a:r>
              <a:rPr lang="hr-HR" sz="2800" dirty="0" smtClean="0"/>
              <a:t>a) London</a:t>
            </a:r>
            <a:r>
              <a:rPr lang="en-GB" sz="2800" dirty="0" smtClean="0"/>
              <a:t>                      </a:t>
            </a:r>
            <a:r>
              <a:rPr lang="hr-HR" sz="2800" dirty="0" smtClean="0"/>
              <a:t>           </a:t>
            </a: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rgbClr val="C00000"/>
                </a:solidFill>
              </a:rPr>
              <a:t>d) </a:t>
            </a:r>
            <a:r>
              <a:rPr lang="hr-HR" sz="2800" b="1" dirty="0" err="1" smtClean="0">
                <a:solidFill>
                  <a:srgbClr val="C00000"/>
                </a:solidFill>
              </a:rPr>
              <a:t>Bristol</a:t>
            </a:r>
            <a:endParaRPr lang="hr-HR" sz="2800" b="1" dirty="0" smtClean="0">
              <a:solidFill>
                <a:srgbClr val="C00000"/>
              </a:solidFill>
            </a:endParaRPr>
          </a:p>
          <a:p>
            <a:pPr lvl="0"/>
            <a:r>
              <a:rPr lang="hr-HR" sz="2800" dirty="0" smtClean="0"/>
              <a:t>b) Manchester</a:t>
            </a:r>
            <a:r>
              <a:rPr lang="en-GB" sz="2800" dirty="0" smtClean="0"/>
              <a:t>                            e) </a:t>
            </a:r>
            <a:r>
              <a:rPr lang="hr-HR" sz="2800" dirty="0" err="1" smtClean="0"/>
              <a:t>Liverpool</a:t>
            </a:r>
            <a:endParaRPr lang="hr-HR" sz="2800" dirty="0" smtClean="0"/>
          </a:p>
          <a:p>
            <a:pPr lvl="0"/>
            <a:r>
              <a:rPr lang="hr-HR" sz="2800" dirty="0" smtClean="0"/>
              <a:t>c)  Devon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 5    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see</a:t>
            </a:r>
            <a:r>
              <a:rPr lang="hr-HR" dirty="0" smtClean="0"/>
              <a:t> </a:t>
            </a:r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colours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Canadian </a:t>
            </a:r>
            <a:r>
              <a:rPr lang="hr-HR" dirty="0" err="1" smtClean="0"/>
              <a:t>flag</a:t>
            </a:r>
            <a:r>
              <a:rPr lang="hr-HR" dirty="0" smtClean="0"/>
              <a:t>:</a:t>
            </a:r>
          </a:p>
          <a:p>
            <a:endParaRPr lang="hr-HR" dirty="0" smtClean="0"/>
          </a:p>
          <a:p>
            <a:r>
              <a:rPr lang="en-GB" dirty="0" smtClean="0"/>
              <a:t>  a)  </a:t>
            </a:r>
            <a:r>
              <a:rPr lang="hr-HR" dirty="0" smtClean="0"/>
              <a:t>red </a:t>
            </a:r>
            <a:r>
              <a:rPr lang="hr-HR" dirty="0" err="1" smtClean="0"/>
              <a:t>and</a:t>
            </a:r>
            <a:r>
              <a:rPr lang="hr-HR" dirty="0" smtClean="0"/>
              <a:t> orange</a:t>
            </a:r>
            <a:r>
              <a:rPr lang="en-GB" dirty="0" smtClean="0"/>
              <a:t>                   d) </a:t>
            </a:r>
            <a:r>
              <a:rPr lang="hr-HR" dirty="0" smtClean="0"/>
              <a:t>red, </a:t>
            </a:r>
            <a:r>
              <a:rPr lang="hr-HR" dirty="0" err="1" smtClean="0"/>
              <a:t>blue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white</a:t>
            </a:r>
          </a:p>
          <a:p>
            <a:r>
              <a:rPr lang="en-GB" dirty="0" smtClean="0"/>
              <a:t>  b) </a:t>
            </a:r>
            <a:r>
              <a:rPr lang="hr-HR" dirty="0" smtClean="0"/>
              <a:t>red </a:t>
            </a:r>
            <a:r>
              <a:rPr lang="hr-HR" dirty="0" err="1" smtClean="0"/>
              <a:t>and</a:t>
            </a:r>
            <a:r>
              <a:rPr lang="hr-HR" dirty="0" smtClean="0"/>
              <a:t> white</a:t>
            </a:r>
            <a:r>
              <a:rPr lang="en-GB" dirty="0" smtClean="0"/>
              <a:t>                      e)</a:t>
            </a:r>
            <a:r>
              <a:rPr lang="hr-HR" dirty="0" smtClean="0"/>
              <a:t> red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blue</a:t>
            </a:r>
            <a:endParaRPr lang="hr-HR" dirty="0" smtClean="0"/>
          </a:p>
          <a:p>
            <a:r>
              <a:rPr lang="en-GB" dirty="0" smtClean="0"/>
              <a:t>  c) </a:t>
            </a:r>
            <a:r>
              <a:rPr lang="hr-HR" dirty="0" smtClean="0"/>
              <a:t> </a:t>
            </a:r>
            <a:r>
              <a:rPr lang="hr-HR" dirty="0" err="1" smtClean="0"/>
              <a:t>blue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orange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en-GB" dirty="0" smtClean="0"/>
              <a:t>   6   </a:t>
            </a:r>
            <a:r>
              <a:rPr lang="hr-HR" dirty="0" err="1" smtClean="0"/>
              <a:t>Gengis</a:t>
            </a:r>
            <a:r>
              <a:rPr lang="hr-HR" dirty="0" smtClean="0"/>
              <a:t> </a:t>
            </a:r>
            <a:r>
              <a:rPr lang="hr-HR" dirty="0" err="1" smtClean="0"/>
              <a:t>Khan</a:t>
            </a:r>
            <a:r>
              <a:rPr lang="hr-HR" dirty="0" smtClean="0"/>
              <a:t> </a:t>
            </a:r>
            <a:r>
              <a:rPr lang="hr-HR" dirty="0" err="1" smtClean="0"/>
              <a:t>lived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southeast</a:t>
            </a:r>
            <a:r>
              <a:rPr lang="hr-HR" dirty="0" smtClean="0"/>
              <a:t> </a:t>
            </a:r>
            <a:r>
              <a:rPr lang="hr-HR" dirty="0" err="1" smtClean="0"/>
              <a:t>Asia</a:t>
            </a:r>
            <a:r>
              <a:rPr lang="hr-HR" dirty="0" smtClean="0"/>
              <a:t> 800 </a:t>
            </a:r>
            <a:r>
              <a:rPr lang="hr-HR" dirty="0" err="1" smtClean="0"/>
              <a:t>years</a:t>
            </a:r>
            <a:r>
              <a:rPr lang="hr-HR" dirty="0" smtClean="0"/>
              <a:t> ago. His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called</a:t>
            </a:r>
            <a:r>
              <a:rPr lang="hr-HR" dirty="0" smtClean="0"/>
              <a:t> </a:t>
            </a:r>
            <a:r>
              <a:rPr lang="hr-HR" dirty="0" err="1" smtClean="0"/>
              <a:t>him</a:t>
            </a:r>
            <a:r>
              <a:rPr lang="hr-HR" dirty="0" smtClean="0"/>
              <a:t> </a:t>
            </a:r>
            <a:r>
              <a:rPr lang="hr-HR" dirty="0" err="1" smtClean="0"/>
              <a:t>Genghis</a:t>
            </a:r>
            <a:r>
              <a:rPr lang="hr-HR" dirty="0" smtClean="0"/>
              <a:t> </a:t>
            </a:r>
            <a:r>
              <a:rPr lang="hr-HR" dirty="0" err="1" smtClean="0"/>
              <a:t>Khan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means</a:t>
            </a:r>
            <a:r>
              <a:rPr lang="hr-HR" dirty="0" smtClean="0"/>
              <a:t> _____________.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hr-HR" dirty="0" smtClean="0"/>
          </a:p>
          <a:p>
            <a:r>
              <a:rPr lang="en-GB" dirty="0" smtClean="0"/>
              <a:t>     a) </a:t>
            </a:r>
            <a:r>
              <a:rPr lang="hr-HR" dirty="0" smtClean="0"/>
              <a:t>“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spirit</a:t>
            </a:r>
            <a:r>
              <a:rPr lang="hr-HR" dirty="0" smtClean="0"/>
              <a:t>”</a:t>
            </a:r>
            <a:r>
              <a:rPr lang="en-GB" dirty="0" smtClean="0"/>
              <a:t>                             d) </a:t>
            </a:r>
            <a:r>
              <a:rPr lang="hr-HR" dirty="0" smtClean="0"/>
              <a:t>“great </a:t>
            </a:r>
            <a:r>
              <a:rPr lang="hr-HR" dirty="0" err="1" smtClean="0"/>
              <a:t>soul</a:t>
            </a:r>
            <a:r>
              <a:rPr lang="hr-HR" dirty="0" smtClean="0"/>
              <a:t>”</a:t>
            </a:r>
          </a:p>
          <a:p>
            <a:r>
              <a:rPr lang="en-GB" dirty="0" smtClean="0"/>
              <a:t>     b) </a:t>
            </a:r>
            <a:r>
              <a:rPr lang="hr-HR" dirty="0" smtClean="0"/>
              <a:t>“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emperor</a:t>
            </a:r>
            <a:r>
              <a:rPr lang="hr-HR" dirty="0" smtClean="0"/>
              <a:t>”</a:t>
            </a:r>
            <a:r>
              <a:rPr lang="en-GB" dirty="0" smtClean="0"/>
              <a:t>                       e) </a:t>
            </a:r>
            <a:r>
              <a:rPr lang="hr-HR" dirty="0" smtClean="0"/>
              <a:t>“great king”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en-GB" dirty="0" smtClean="0"/>
              <a:t>     c) </a:t>
            </a:r>
            <a:r>
              <a:rPr lang="hr-HR" dirty="0" smtClean="0"/>
              <a:t>“great </a:t>
            </a:r>
            <a:r>
              <a:rPr lang="hr-HR" dirty="0" err="1" smtClean="0"/>
              <a:t>leader</a:t>
            </a:r>
            <a:r>
              <a:rPr lang="hr-HR" dirty="0" smtClean="0"/>
              <a:t>”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 5    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see</a:t>
            </a:r>
            <a:r>
              <a:rPr lang="hr-HR" dirty="0" smtClean="0"/>
              <a:t> </a:t>
            </a:r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colours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Canadian </a:t>
            </a:r>
            <a:r>
              <a:rPr lang="hr-HR" dirty="0" err="1" smtClean="0"/>
              <a:t>flag</a:t>
            </a:r>
            <a:r>
              <a:rPr lang="hr-HR" dirty="0" smtClean="0"/>
              <a:t>:</a:t>
            </a:r>
          </a:p>
          <a:p>
            <a:endParaRPr lang="hr-HR" dirty="0" smtClean="0"/>
          </a:p>
          <a:p>
            <a:r>
              <a:rPr lang="en-GB" dirty="0" smtClean="0"/>
              <a:t>  a)  </a:t>
            </a:r>
            <a:r>
              <a:rPr lang="hr-HR" dirty="0" smtClean="0"/>
              <a:t>red </a:t>
            </a:r>
            <a:r>
              <a:rPr lang="hr-HR" dirty="0" err="1" smtClean="0"/>
              <a:t>and</a:t>
            </a:r>
            <a:r>
              <a:rPr lang="hr-HR" dirty="0" smtClean="0"/>
              <a:t> orange</a:t>
            </a:r>
            <a:r>
              <a:rPr lang="en-GB" dirty="0" smtClean="0"/>
              <a:t>                   d) </a:t>
            </a:r>
            <a:r>
              <a:rPr lang="hr-HR" dirty="0" smtClean="0"/>
              <a:t>red, </a:t>
            </a:r>
            <a:r>
              <a:rPr lang="hr-HR" dirty="0" err="1" smtClean="0"/>
              <a:t>blue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white</a:t>
            </a:r>
          </a:p>
          <a:p>
            <a:r>
              <a:rPr lang="en-GB" dirty="0" smtClean="0"/>
              <a:t>  </a:t>
            </a:r>
            <a:r>
              <a:rPr lang="en-GB" b="1" dirty="0" smtClean="0">
                <a:solidFill>
                  <a:srgbClr val="C00000"/>
                </a:solidFill>
              </a:rPr>
              <a:t>b) </a:t>
            </a:r>
            <a:r>
              <a:rPr lang="hr-HR" b="1" dirty="0" smtClean="0">
                <a:solidFill>
                  <a:srgbClr val="C00000"/>
                </a:solidFill>
              </a:rPr>
              <a:t>red </a:t>
            </a:r>
            <a:r>
              <a:rPr lang="hr-HR" b="1" dirty="0" err="1" smtClean="0">
                <a:solidFill>
                  <a:srgbClr val="C00000"/>
                </a:solidFill>
              </a:rPr>
              <a:t>and</a:t>
            </a:r>
            <a:r>
              <a:rPr lang="hr-HR" b="1" dirty="0" smtClean="0">
                <a:solidFill>
                  <a:srgbClr val="C00000"/>
                </a:solidFill>
              </a:rPr>
              <a:t> white</a:t>
            </a:r>
            <a:r>
              <a:rPr lang="en-GB" dirty="0" smtClean="0"/>
              <a:t>                      e)</a:t>
            </a:r>
            <a:r>
              <a:rPr lang="hr-HR" dirty="0" smtClean="0"/>
              <a:t> red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blue</a:t>
            </a:r>
            <a:endParaRPr lang="hr-HR" dirty="0" smtClean="0"/>
          </a:p>
          <a:p>
            <a:r>
              <a:rPr lang="en-GB" dirty="0" smtClean="0"/>
              <a:t>  c) </a:t>
            </a:r>
            <a:r>
              <a:rPr lang="hr-HR" dirty="0" smtClean="0"/>
              <a:t> </a:t>
            </a:r>
            <a:r>
              <a:rPr lang="hr-HR" dirty="0" err="1" smtClean="0"/>
              <a:t>blue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orange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en-GB" dirty="0" smtClean="0"/>
              <a:t>   6 </a:t>
            </a:r>
            <a:r>
              <a:rPr lang="hr-HR" dirty="0" err="1" smtClean="0"/>
              <a:t>Gengis</a:t>
            </a:r>
            <a:r>
              <a:rPr lang="hr-HR" dirty="0" smtClean="0"/>
              <a:t> </a:t>
            </a:r>
            <a:r>
              <a:rPr lang="hr-HR" dirty="0" err="1" smtClean="0"/>
              <a:t>Khan</a:t>
            </a:r>
            <a:r>
              <a:rPr lang="hr-HR" dirty="0" smtClean="0"/>
              <a:t> </a:t>
            </a:r>
            <a:r>
              <a:rPr lang="hr-HR" dirty="0" err="1" smtClean="0"/>
              <a:t>lived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southeast</a:t>
            </a:r>
            <a:r>
              <a:rPr lang="hr-HR" dirty="0" smtClean="0"/>
              <a:t> </a:t>
            </a:r>
            <a:r>
              <a:rPr lang="hr-HR" dirty="0" err="1" smtClean="0"/>
              <a:t>Asia</a:t>
            </a:r>
            <a:r>
              <a:rPr lang="hr-HR" dirty="0" smtClean="0"/>
              <a:t> 800 </a:t>
            </a:r>
            <a:r>
              <a:rPr lang="hr-HR" dirty="0" err="1" smtClean="0"/>
              <a:t>years</a:t>
            </a:r>
            <a:r>
              <a:rPr lang="hr-HR" dirty="0" smtClean="0"/>
              <a:t> ago. His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called</a:t>
            </a:r>
            <a:r>
              <a:rPr lang="hr-HR" dirty="0" smtClean="0"/>
              <a:t> </a:t>
            </a:r>
            <a:r>
              <a:rPr lang="hr-HR" dirty="0" err="1" smtClean="0"/>
              <a:t>him</a:t>
            </a:r>
            <a:r>
              <a:rPr lang="hr-HR" dirty="0" smtClean="0"/>
              <a:t> </a:t>
            </a:r>
            <a:r>
              <a:rPr lang="hr-HR" dirty="0" err="1" smtClean="0"/>
              <a:t>Genghis</a:t>
            </a:r>
            <a:r>
              <a:rPr lang="hr-HR" dirty="0" smtClean="0"/>
              <a:t> </a:t>
            </a:r>
            <a:r>
              <a:rPr lang="hr-HR" dirty="0" err="1" smtClean="0"/>
              <a:t>Khan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means</a:t>
            </a:r>
            <a:r>
              <a:rPr lang="hr-HR" dirty="0" smtClean="0"/>
              <a:t> _____________.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hr-HR" dirty="0" smtClean="0"/>
          </a:p>
          <a:p>
            <a:r>
              <a:rPr lang="en-GB" dirty="0" smtClean="0"/>
              <a:t>     a) </a:t>
            </a:r>
            <a:r>
              <a:rPr lang="hr-HR" dirty="0" smtClean="0"/>
              <a:t>“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spirit</a:t>
            </a:r>
            <a:r>
              <a:rPr lang="hr-HR" dirty="0" smtClean="0"/>
              <a:t>”</a:t>
            </a:r>
            <a:r>
              <a:rPr lang="en-GB" dirty="0" smtClean="0"/>
              <a:t>                             d) </a:t>
            </a:r>
            <a:r>
              <a:rPr lang="hr-HR" dirty="0" smtClean="0"/>
              <a:t>“great </a:t>
            </a:r>
            <a:r>
              <a:rPr lang="hr-HR" dirty="0" err="1" smtClean="0"/>
              <a:t>soul</a:t>
            </a:r>
            <a:r>
              <a:rPr lang="hr-HR" dirty="0" smtClean="0"/>
              <a:t>”</a:t>
            </a:r>
          </a:p>
          <a:p>
            <a:r>
              <a:rPr lang="en-GB" dirty="0" smtClean="0"/>
              <a:t>     b) </a:t>
            </a:r>
            <a:r>
              <a:rPr lang="hr-HR" dirty="0" smtClean="0"/>
              <a:t>“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emperor</a:t>
            </a:r>
            <a:r>
              <a:rPr lang="hr-HR" dirty="0" smtClean="0"/>
              <a:t>”</a:t>
            </a:r>
            <a:r>
              <a:rPr lang="en-GB" dirty="0" smtClean="0"/>
              <a:t>                       </a:t>
            </a:r>
            <a:r>
              <a:rPr lang="en-GB" b="1" dirty="0" smtClean="0">
                <a:solidFill>
                  <a:srgbClr val="C00000"/>
                </a:solidFill>
              </a:rPr>
              <a:t>e) </a:t>
            </a:r>
            <a:r>
              <a:rPr lang="hr-HR" b="1" dirty="0" smtClean="0">
                <a:solidFill>
                  <a:srgbClr val="C00000"/>
                </a:solidFill>
              </a:rPr>
              <a:t>“great king”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endParaRPr lang="hr-HR" b="1" dirty="0" smtClean="0">
              <a:solidFill>
                <a:srgbClr val="C00000"/>
              </a:solidFill>
            </a:endParaRPr>
          </a:p>
          <a:p>
            <a:r>
              <a:rPr lang="en-GB" dirty="0" smtClean="0"/>
              <a:t>     c) </a:t>
            </a:r>
            <a:r>
              <a:rPr lang="hr-HR" dirty="0" smtClean="0"/>
              <a:t>“great </a:t>
            </a:r>
            <a:r>
              <a:rPr lang="hr-HR" dirty="0" err="1" smtClean="0"/>
              <a:t>leader</a:t>
            </a:r>
            <a:r>
              <a:rPr lang="hr-HR" dirty="0" smtClean="0"/>
              <a:t>”</a:t>
            </a:r>
            <a:endParaRPr lang="hr-H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/>
              <a:t>7    </a:t>
            </a:r>
            <a:r>
              <a:rPr lang="hr-HR" sz="2400" dirty="0" smtClean="0"/>
              <a:t>For </a:t>
            </a:r>
            <a:r>
              <a:rPr lang="hr-HR" sz="2400" dirty="0" err="1" smtClean="0"/>
              <a:t>Halloween</a:t>
            </a:r>
            <a:r>
              <a:rPr lang="hr-HR" sz="2400" dirty="0" smtClean="0"/>
              <a:t>, </a:t>
            </a:r>
            <a:r>
              <a:rPr lang="hr-HR" sz="2400" dirty="0" err="1" smtClean="0"/>
              <a:t>special</a:t>
            </a:r>
            <a:r>
              <a:rPr lang="hr-HR" sz="2400" dirty="0" smtClean="0"/>
              <a:t> </a:t>
            </a:r>
            <a:r>
              <a:rPr lang="hr-HR" sz="2400" dirty="0" err="1" smtClean="0"/>
              <a:t>lanterns</a:t>
            </a:r>
            <a:r>
              <a:rPr lang="hr-HR" sz="2400" dirty="0" smtClean="0"/>
              <a:t> are </a:t>
            </a:r>
            <a:r>
              <a:rPr lang="hr-HR" sz="2400" dirty="0" err="1" smtClean="0"/>
              <a:t>made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:</a:t>
            </a:r>
          </a:p>
          <a:p>
            <a:pPr lvl="0"/>
            <a:r>
              <a:rPr lang="en-GB" sz="2400" dirty="0" smtClean="0"/>
              <a:t> </a:t>
            </a:r>
            <a:r>
              <a:rPr lang="hr-HR" sz="2400" dirty="0" smtClean="0"/>
              <a:t>    a) </a:t>
            </a:r>
            <a:r>
              <a:rPr lang="hr-HR" sz="2400" dirty="0" err="1" smtClean="0"/>
              <a:t>watermelons</a:t>
            </a:r>
            <a:r>
              <a:rPr lang="en-GB" sz="2400" dirty="0" smtClean="0"/>
              <a:t>                          d) </a:t>
            </a:r>
            <a:r>
              <a:rPr lang="hr-HR" sz="2400" dirty="0" err="1" smtClean="0"/>
              <a:t>coconuts</a:t>
            </a:r>
            <a:endParaRPr lang="hr-HR" sz="2400" dirty="0" smtClean="0"/>
          </a:p>
          <a:p>
            <a:pPr lvl="0"/>
            <a:r>
              <a:rPr lang="hr-HR" sz="2400" dirty="0" smtClean="0"/>
              <a:t>     b) </a:t>
            </a:r>
            <a:r>
              <a:rPr lang="hr-HR" sz="2400" dirty="0" err="1" smtClean="0"/>
              <a:t>oranges</a:t>
            </a:r>
            <a:r>
              <a:rPr lang="en-GB" sz="2400" dirty="0" smtClean="0"/>
              <a:t>           </a:t>
            </a:r>
            <a:r>
              <a:rPr lang="hr-HR" sz="2400" dirty="0" smtClean="0"/>
              <a:t>                      </a:t>
            </a:r>
            <a:r>
              <a:rPr lang="en-GB" sz="2400" dirty="0" smtClean="0"/>
              <a:t>  e) </a:t>
            </a:r>
            <a:r>
              <a:rPr lang="hr-HR" sz="2400" dirty="0" err="1" smtClean="0"/>
              <a:t>pineapples</a:t>
            </a:r>
            <a:endParaRPr lang="hr-HR" sz="2400" dirty="0" smtClean="0"/>
          </a:p>
          <a:p>
            <a:pPr lvl="0"/>
            <a:r>
              <a:rPr lang="hr-HR" sz="2400" b="1" dirty="0" smtClean="0"/>
              <a:t>     </a:t>
            </a:r>
            <a:r>
              <a:rPr lang="hr-HR" sz="2400" dirty="0" smtClean="0"/>
              <a:t>c)  </a:t>
            </a:r>
            <a:r>
              <a:rPr lang="hr-HR" sz="2400" dirty="0" err="1" smtClean="0"/>
              <a:t>pumpkins</a:t>
            </a:r>
            <a:endParaRPr lang="hr-HR" sz="2400" dirty="0" smtClean="0"/>
          </a:p>
          <a:p>
            <a:pPr lvl="0"/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 8   </a:t>
            </a:r>
            <a:r>
              <a:rPr lang="hr-HR" sz="2400" dirty="0" err="1" smtClean="0"/>
              <a:t>Diocletian</a:t>
            </a:r>
            <a:r>
              <a:rPr lang="hr-HR" sz="2400" dirty="0" smtClean="0"/>
              <a:t>`s </a:t>
            </a:r>
            <a:r>
              <a:rPr lang="hr-HR" sz="2400" dirty="0" err="1" smtClean="0"/>
              <a:t>Palace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 Split </a:t>
            </a:r>
            <a:r>
              <a:rPr lang="hr-HR" sz="2400" dirty="0" err="1" smtClean="0"/>
              <a:t>dates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________.</a:t>
            </a:r>
          </a:p>
          <a:p>
            <a:pPr lvl="0"/>
            <a:r>
              <a:rPr lang="hr-HR" sz="2400" dirty="0" smtClean="0"/>
              <a:t>    a)  </a:t>
            </a:r>
            <a:r>
              <a:rPr lang="hr-HR" sz="2400" dirty="0" err="1" smtClean="0"/>
              <a:t>the</a:t>
            </a:r>
            <a:r>
              <a:rPr lang="hr-HR" sz="2400" dirty="0" smtClean="0"/>
              <a:t> 1</a:t>
            </a:r>
            <a:r>
              <a:rPr lang="hr-HR" sz="2400" baseline="30000" dirty="0" smtClean="0"/>
              <a:t>st</a:t>
            </a:r>
            <a:r>
              <a:rPr lang="hr-HR" sz="2400" dirty="0" smtClean="0"/>
              <a:t> </a:t>
            </a:r>
            <a:r>
              <a:rPr lang="hr-HR" sz="2400" dirty="0" err="1" smtClean="0"/>
              <a:t>century</a:t>
            </a:r>
            <a:r>
              <a:rPr lang="en-GB" sz="2400" dirty="0" smtClean="0"/>
              <a:t>              </a:t>
            </a:r>
            <a:r>
              <a:rPr lang="hr-HR" sz="2400" dirty="0" smtClean="0"/>
              <a:t>                  </a:t>
            </a:r>
            <a:r>
              <a:rPr lang="en-GB" sz="2400" dirty="0" smtClean="0"/>
              <a:t> d) </a:t>
            </a:r>
            <a:r>
              <a:rPr lang="hr-HR" sz="2400" dirty="0" err="1" smtClean="0"/>
              <a:t>the</a:t>
            </a:r>
            <a:r>
              <a:rPr lang="hr-HR" sz="2400" dirty="0" smtClean="0"/>
              <a:t> 4</a:t>
            </a:r>
            <a:r>
              <a:rPr lang="hr-HR" sz="2400" baseline="30000" dirty="0" smtClean="0"/>
              <a:t>th</a:t>
            </a:r>
            <a:r>
              <a:rPr lang="hr-HR" sz="2400" dirty="0" smtClean="0"/>
              <a:t> </a:t>
            </a:r>
            <a:r>
              <a:rPr lang="hr-HR" sz="2400" dirty="0" err="1" smtClean="0"/>
              <a:t>century</a:t>
            </a:r>
            <a:endParaRPr lang="hr-HR" sz="2400" dirty="0" smtClean="0"/>
          </a:p>
          <a:p>
            <a:pPr lvl="0"/>
            <a:r>
              <a:rPr lang="hr-HR" sz="2400" dirty="0" smtClean="0"/>
              <a:t>     b) </a:t>
            </a:r>
            <a:r>
              <a:rPr lang="hr-HR" sz="2400" dirty="0" err="1" smtClean="0"/>
              <a:t>the</a:t>
            </a:r>
            <a:r>
              <a:rPr lang="hr-HR" sz="2400" dirty="0" smtClean="0"/>
              <a:t> 2</a:t>
            </a:r>
            <a:r>
              <a:rPr lang="hr-HR" sz="2400" baseline="30000" dirty="0" smtClean="0"/>
              <a:t>nd</a:t>
            </a:r>
            <a:r>
              <a:rPr lang="hr-HR" sz="2400" dirty="0" smtClean="0"/>
              <a:t> </a:t>
            </a:r>
            <a:r>
              <a:rPr lang="hr-HR" sz="2400" dirty="0" err="1" smtClean="0"/>
              <a:t>century</a:t>
            </a:r>
            <a:r>
              <a:rPr lang="en-GB" sz="2400" dirty="0" smtClean="0"/>
              <a:t>                               e) </a:t>
            </a:r>
            <a:r>
              <a:rPr lang="hr-HR" sz="2400" dirty="0" err="1" smtClean="0"/>
              <a:t>the</a:t>
            </a:r>
            <a:r>
              <a:rPr lang="hr-HR" sz="2400" dirty="0" smtClean="0"/>
              <a:t> 5</a:t>
            </a:r>
            <a:r>
              <a:rPr lang="hr-HR" sz="2400" baseline="30000" dirty="0" smtClean="0"/>
              <a:t>th</a:t>
            </a:r>
            <a:r>
              <a:rPr lang="hr-HR" sz="2400" dirty="0" smtClean="0"/>
              <a:t> </a:t>
            </a:r>
            <a:r>
              <a:rPr lang="hr-HR" sz="2400" dirty="0" err="1" smtClean="0"/>
              <a:t>century</a:t>
            </a:r>
            <a:endParaRPr lang="hr-HR" sz="2400" dirty="0" smtClean="0"/>
          </a:p>
          <a:p>
            <a:pPr lvl="0"/>
            <a:r>
              <a:rPr lang="hr-HR" sz="2400" b="1" dirty="0" smtClean="0">
                <a:solidFill>
                  <a:srgbClr val="C00000"/>
                </a:solidFill>
              </a:rPr>
              <a:t>     </a:t>
            </a:r>
            <a:r>
              <a:rPr lang="hr-HR" sz="2400" dirty="0" smtClean="0"/>
              <a:t>c)  </a:t>
            </a:r>
            <a:r>
              <a:rPr lang="hr-HR" sz="2400" dirty="0" err="1" smtClean="0"/>
              <a:t>the</a:t>
            </a:r>
            <a:r>
              <a:rPr lang="hr-HR" sz="2400" dirty="0" smtClean="0"/>
              <a:t> 3</a:t>
            </a:r>
            <a:r>
              <a:rPr lang="hr-HR" sz="2400" baseline="30000" dirty="0" smtClean="0"/>
              <a:t>rd</a:t>
            </a:r>
            <a:r>
              <a:rPr lang="hr-HR" sz="2400" dirty="0" smtClean="0"/>
              <a:t> </a:t>
            </a:r>
            <a:r>
              <a:rPr lang="hr-HR" sz="2400" dirty="0" err="1" smtClean="0"/>
              <a:t>century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r>
              <a:rPr lang="hr-HR" sz="900" dirty="0" smtClean="0"/>
              <a:t>Grade 5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/>
              <a:t>7    </a:t>
            </a:r>
            <a:r>
              <a:rPr lang="hr-HR" sz="2400" dirty="0" smtClean="0"/>
              <a:t>For </a:t>
            </a:r>
            <a:r>
              <a:rPr lang="hr-HR" sz="2400" dirty="0" err="1" smtClean="0"/>
              <a:t>Halloween</a:t>
            </a:r>
            <a:r>
              <a:rPr lang="hr-HR" sz="2400" dirty="0" smtClean="0"/>
              <a:t>, </a:t>
            </a:r>
            <a:r>
              <a:rPr lang="hr-HR" sz="2400" dirty="0" err="1" smtClean="0"/>
              <a:t>special</a:t>
            </a:r>
            <a:r>
              <a:rPr lang="hr-HR" sz="2400" dirty="0" smtClean="0"/>
              <a:t> </a:t>
            </a:r>
            <a:r>
              <a:rPr lang="hr-HR" sz="2400" dirty="0" err="1" smtClean="0"/>
              <a:t>lanterns</a:t>
            </a:r>
            <a:r>
              <a:rPr lang="hr-HR" sz="2400" dirty="0" smtClean="0"/>
              <a:t> are </a:t>
            </a:r>
            <a:r>
              <a:rPr lang="hr-HR" sz="2400" dirty="0" err="1" smtClean="0"/>
              <a:t>made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:</a:t>
            </a:r>
          </a:p>
          <a:p>
            <a:pPr lvl="0"/>
            <a:r>
              <a:rPr lang="en-GB" sz="2400" dirty="0" smtClean="0"/>
              <a:t> </a:t>
            </a:r>
            <a:r>
              <a:rPr lang="hr-HR" sz="2400" dirty="0" smtClean="0"/>
              <a:t>    a) </a:t>
            </a:r>
            <a:r>
              <a:rPr lang="hr-HR" sz="2400" dirty="0" err="1" smtClean="0"/>
              <a:t>watermelons</a:t>
            </a:r>
            <a:r>
              <a:rPr lang="en-GB" sz="2400" dirty="0" smtClean="0"/>
              <a:t>                          d) </a:t>
            </a:r>
            <a:r>
              <a:rPr lang="hr-HR" sz="2400" dirty="0" err="1" smtClean="0"/>
              <a:t>coconuts</a:t>
            </a:r>
            <a:endParaRPr lang="hr-HR" sz="2400" dirty="0" smtClean="0"/>
          </a:p>
          <a:p>
            <a:pPr lvl="0"/>
            <a:r>
              <a:rPr lang="hr-HR" sz="2400" dirty="0" smtClean="0"/>
              <a:t>     b) </a:t>
            </a:r>
            <a:r>
              <a:rPr lang="hr-HR" sz="2400" dirty="0" err="1" smtClean="0"/>
              <a:t>oranges</a:t>
            </a:r>
            <a:r>
              <a:rPr lang="en-GB" sz="2400" dirty="0" smtClean="0"/>
              <a:t>           </a:t>
            </a:r>
            <a:r>
              <a:rPr lang="hr-HR" sz="2400" dirty="0" smtClean="0"/>
              <a:t>                      </a:t>
            </a:r>
            <a:r>
              <a:rPr lang="en-GB" sz="2400" dirty="0" smtClean="0"/>
              <a:t>  e) </a:t>
            </a:r>
            <a:r>
              <a:rPr lang="hr-HR" sz="2400" dirty="0" err="1" smtClean="0"/>
              <a:t>pineapples</a:t>
            </a:r>
            <a:endParaRPr lang="hr-HR" sz="2400" dirty="0" smtClean="0"/>
          </a:p>
          <a:p>
            <a:pPr lvl="0"/>
            <a:r>
              <a:rPr lang="hr-HR" sz="2400" dirty="0" smtClean="0"/>
              <a:t>     </a:t>
            </a:r>
            <a:r>
              <a:rPr lang="hr-HR" sz="2400" b="1" dirty="0" smtClean="0">
                <a:solidFill>
                  <a:srgbClr val="C00000"/>
                </a:solidFill>
              </a:rPr>
              <a:t>c)  </a:t>
            </a:r>
            <a:r>
              <a:rPr lang="hr-HR" sz="2400" b="1" dirty="0" err="1" smtClean="0">
                <a:solidFill>
                  <a:srgbClr val="C00000"/>
                </a:solidFill>
              </a:rPr>
              <a:t>pumpkins</a:t>
            </a:r>
            <a:endParaRPr lang="hr-HR" sz="2400" b="1" dirty="0" smtClean="0">
              <a:solidFill>
                <a:srgbClr val="C00000"/>
              </a:solidFill>
            </a:endParaRPr>
          </a:p>
          <a:p>
            <a:pPr lvl="0"/>
            <a:endParaRPr lang="hr-HR" sz="2400" dirty="0" smtClean="0"/>
          </a:p>
          <a:p>
            <a:pPr>
              <a:buNone/>
            </a:pPr>
            <a:r>
              <a:rPr lang="en-GB" sz="2400" dirty="0" smtClean="0"/>
              <a:t> 8   </a:t>
            </a:r>
            <a:r>
              <a:rPr lang="hr-HR" sz="2400" dirty="0" err="1" smtClean="0"/>
              <a:t>Diocletian</a:t>
            </a:r>
            <a:r>
              <a:rPr lang="hr-HR" sz="2400" dirty="0" smtClean="0"/>
              <a:t>`s </a:t>
            </a:r>
            <a:r>
              <a:rPr lang="hr-HR" sz="2400" dirty="0" err="1" smtClean="0"/>
              <a:t>Palace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 Split </a:t>
            </a:r>
            <a:r>
              <a:rPr lang="hr-HR" sz="2400" dirty="0" err="1" smtClean="0"/>
              <a:t>dates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________.</a:t>
            </a:r>
          </a:p>
          <a:p>
            <a:pPr lvl="0"/>
            <a:r>
              <a:rPr lang="hr-HR" sz="2400" dirty="0" smtClean="0"/>
              <a:t>    a)  </a:t>
            </a:r>
            <a:r>
              <a:rPr lang="hr-HR" sz="2400" dirty="0" err="1" smtClean="0"/>
              <a:t>the</a:t>
            </a:r>
            <a:r>
              <a:rPr lang="hr-HR" sz="2400" dirty="0" smtClean="0"/>
              <a:t> 1</a:t>
            </a:r>
            <a:r>
              <a:rPr lang="hr-HR" sz="2400" baseline="30000" dirty="0" smtClean="0"/>
              <a:t>st</a:t>
            </a:r>
            <a:r>
              <a:rPr lang="hr-HR" sz="2400" dirty="0" smtClean="0"/>
              <a:t> </a:t>
            </a:r>
            <a:r>
              <a:rPr lang="hr-HR" sz="2400" dirty="0" err="1" smtClean="0"/>
              <a:t>century</a:t>
            </a:r>
            <a:r>
              <a:rPr lang="en-GB" sz="2400" dirty="0" smtClean="0"/>
              <a:t>              </a:t>
            </a:r>
            <a:r>
              <a:rPr lang="hr-HR" sz="2400" dirty="0" smtClean="0"/>
              <a:t>                  </a:t>
            </a: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d) </a:t>
            </a:r>
            <a:r>
              <a:rPr lang="hr-HR" sz="2400" b="1" dirty="0" err="1" smtClean="0">
                <a:solidFill>
                  <a:srgbClr val="C00000"/>
                </a:solidFill>
              </a:rPr>
              <a:t>the</a:t>
            </a:r>
            <a:r>
              <a:rPr lang="hr-HR" sz="2400" b="1" dirty="0" smtClean="0">
                <a:solidFill>
                  <a:srgbClr val="C00000"/>
                </a:solidFill>
              </a:rPr>
              <a:t> 4</a:t>
            </a:r>
            <a:r>
              <a:rPr lang="hr-HR" sz="2400" b="1" baseline="30000" dirty="0" smtClean="0">
                <a:solidFill>
                  <a:srgbClr val="C00000"/>
                </a:solidFill>
              </a:rPr>
              <a:t>th</a:t>
            </a:r>
            <a:r>
              <a:rPr lang="hr-HR" sz="2400" b="1" dirty="0" smtClean="0">
                <a:solidFill>
                  <a:srgbClr val="C00000"/>
                </a:solidFill>
              </a:rPr>
              <a:t> </a:t>
            </a:r>
            <a:r>
              <a:rPr lang="hr-HR" sz="2400" b="1" dirty="0" err="1" smtClean="0">
                <a:solidFill>
                  <a:srgbClr val="C00000"/>
                </a:solidFill>
              </a:rPr>
              <a:t>century</a:t>
            </a:r>
            <a:endParaRPr lang="hr-HR" sz="2400" b="1" dirty="0" smtClean="0">
              <a:solidFill>
                <a:srgbClr val="C00000"/>
              </a:solidFill>
            </a:endParaRPr>
          </a:p>
          <a:p>
            <a:pPr lvl="0"/>
            <a:r>
              <a:rPr lang="hr-HR" sz="2400" dirty="0" smtClean="0"/>
              <a:t>     b) </a:t>
            </a:r>
            <a:r>
              <a:rPr lang="hr-HR" sz="2400" dirty="0" err="1" smtClean="0"/>
              <a:t>the</a:t>
            </a:r>
            <a:r>
              <a:rPr lang="hr-HR" sz="2400" dirty="0" smtClean="0"/>
              <a:t> 2</a:t>
            </a:r>
            <a:r>
              <a:rPr lang="hr-HR" sz="2400" baseline="30000" dirty="0" smtClean="0"/>
              <a:t>nd</a:t>
            </a:r>
            <a:r>
              <a:rPr lang="hr-HR" sz="2400" dirty="0" smtClean="0"/>
              <a:t> </a:t>
            </a:r>
            <a:r>
              <a:rPr lang="hr-HR" sz="2400" dirty="0" err="1" smtClean="0"/>
              <a:t>century</a:t>
            </a:r>
            <a:r>
              <a:rPr lang="en-GB" sz="2400" dirty="0" smtClean="0"/>
              <a:t>                               e) </a:t>
            </a:r>
            <a:r>
              <a:rPr lang="hr-HR" sz="2400" dirty="0" err="1" smtClean="0"/>
              <a:t>the</a:t>
            </a:r>
            <a:r>
              <a:rPr lang="hr-HR" sz="2400" dirty="0" smtClean="0"/>
              <a:t> 5</a:t>
            </a:r>
            <a:r>
              <a:rPr lang="hr-HR" sz="2400" baseline="30000" dirty="0" smtClean="0"/>
              <a:t>th</a:t>
            </a:r>
            <a:r>
              <a:rPr lang="hr-HR" sz="2400" dirty="0" smtClean="0"/>
              <a:t> </a:t>
            </a:r>
            <a:r>
              <a:rPr lang="hr-HR" sz="2400" dirty="0" err="1" smtClean="0"/>
              <a:t>century</a:t>
            </a:r>
            <a:endParaRPr lang="hr-HR" sz="2400" dirty="0" smtClean="0"/>
          </a:p>
          <a:p>
            <a:pPr lvl="0"/>
            <a:r>
              <a:rPr lang="hr-HR" sz="2400" b="1" dirty="0" smtClean="0">
                <a:solidFill>
                  <a:srgbClr val="C00000"/>
                </a:solidFill>
              </a:rPr>
              <a:t>     </a:t>
            </a:r>
            <a:r>
              <a:rPr lang="hr-HR" sz="2400" dirty="0" smtClean="0"/>
              <a:t>c)  </a:t>
            </a:r>
            <a:r>
              <a:rPr lang="hr-HR" sz="2400" dirty="0" err="1" smtClean="0"/>
              <a:t>the</a:t>
            </a:r>
            <a:r>
              <a:rPr lang="hr-HR" sz="2400" dirty="0" smtClean="0"/>
              <a:t> 3</a:t>
            </a:r>
            <a:r>
              <a:rPr lang="hr-HR" sz="2400" baseline="30000" dirty="0" smtClean="0"/>
              <a:t>rd</a:t>
            </a:r>
            <a:r>
              <a:rPr lang="hr-HR" sz="2400" dirty="0" smtClean="0"/>
              <a:t> </a:t>
            </a:r>
            <a:r>
              <a:rPr lang="hr-HR" sz="2400" dirty="0" err="1" smtClean="0"/>
              <a:t>century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sz="1800" dirty="0" smtClean="0"/>
              <a:t> </a:t>
            </a:r>
            <a:r>
              <a:rPr lang="en-GB" sz="1800" b="1" dirty="0" smtClean="0"/>
              <a:t>An English Quiz  ( grade </a:t>
            </a:r>
            <a:r>
              <a:rPr lang="hr-HR" sz="1800" b="1" smtClean="0"/>
              <a:t>5</a:t>
            </a:r>
            <a:r>
              <a:rPr lang="en-GB" sz="1800" b="1" smtClean="0"/>
              <a:t>)                                  </a:t>
            </a:r>
            <a:r>
              <a:rPr lang="en-GB" sz="1800" b="1" dirty="0" smtClean="0"/>
              <a:t>-2- 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 smtClean="0"/>
              <a:t> 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GB" b="1" dirty="0" smtClean="0"/>
              <a:t>GRAMMAR</a:t>
            </a:r>
            <a:endParaRPr lang="hr-HR" dirty="0" smtClean="0"/>
          </a:p>
          <a:p>
            <a:pPr marL="457200" indent="-457200">
              <a:buAutoNum type="arabicPlain"/>
            </a:pPr>
            <a:r>
              <a:rPr lang="en-GB" sz="2200" b="1" dirty="0" smtClean="0"/>
              <a:t>Choose the right answer:</a:t>
            </a:r>
            <a:endParaRPr lang="hr-HR" sz="2200" b="1" dirty="0" smtClean="0"/>
          </a:p>
          <a:p>
            <a:pPr>
              <a:buNone/>
            </a:pPr>
            <a:r>
              <a:rPr lang="hr-HR" sz="2200" dirty="0" smtClean="0"/>
              <a:t>          </a:t>
            </a:r>
            <a:r>
              <a:rPr lang="en-GB" sz="2400" dirty="0" smtClean="0"/>
              <a:t>a) </a:t>
            </a:r>
            <a:r>
              <a:rPr lang="hr-HR" sz="2400" b="1" dirty="0" smtClean="0"/>
              <a:t>I had ___ </a:t>
            </a:r>
            <a:r>
              <a:rPr lang="hr-HR" sz="2400" b="1" dirty="0" err="1" smtClean="0"/>
              <a:t>fish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and</a:t>
            </a:r>
            <a:r>
              <a:rPr lang="hr-HR" sz="2400" b="1" dirty="0" smtClean="0"/>
              <a:t> ____  </a:t>
            </a:r>
            <a:r>
              <a:rPr lang="hr-HR" sz="2400" b="1" dirty="0" err="1" smtClean="0"/>
              <a:t>chips</a:t>
            </a:r>
            <a:r>
              <a:rPr lang="hr-HR" sz="2400" b="1" dirty="0" smtClean="0"/>
              <a:t> for </a:t>
            </a:r>
            <a:r>
              <a:rPr lang="hr-HR" sz="2400" b="1" dirty="0" err="1" smtClean="0"/>
              <a:t>dinner</a:t>
            </a:r>
            <a:r>
              <a:rPr lang="hr-HR" sz="2400" dirty="0" smtClean="0"/>
              <a:t>.</a:t>
            </a:r>
          </a:p>
          <a:p>
            <a:pPr lvl="0">
              <a:buNone/>
            </a:pPr>
            <a:r>
              <a:rPr lang="hr-HR" sz="2400" dirty="0" smtClean="0"/>
              <a:t>     -     a-0                      -    </a:t>
            </a:r>
            <a:r>
              <a:rPr lang="hr-HR" sz="2400" dirty="0" err="1" smtClean="0"/>
              <a:t>the</a:t>
            </a:r>
            <a:r>
              <a:rPr lang="hr-HR" sz="2400" dirty="0" smtClean="0"/>
              <a:t>-a</a:t>
            </a:r>
          </a:p>
          <a:p>
            <a:pPr lvl="0">
              <a:buNone/>
            </a:pPr>
            <a:r>
              <a:rPr lang="hr-HR" sz="2400" dirty="0" smtClean="0"/>
              <a:t>     -     0-</a:t>
            </a:r>
            <a:r>
              <a:rPr lang="hr-HR" sz="2400" dirty="0" err="1" smtClean="0"/>
              <a:t>0</a:t>
            </a:r>
            <a:r>
              <a:rPr lang="hr-HR" sz="2400" dirty="0" smtClean="0"/>
              <a:t>                      -    </a:t>
            </a:r>
            <a:r>
              <a:rPr lang="hr-HR" sz="2400" dirty="0" err="1" smtClean="0"/>
              <a:t>0</a:t>
            </a:r>
            <a:r>
              <a:rPr lang="hr-HR" sz="2400" dirty="0" smtClean="0"/>
              <a:t>-a</a:t>
            </a:r>
          </a:p>
          <a:p>
            <a:pPr lvl="0">
              <a:buNone/>
            </a:pPr>
            <a:r>
              <a:rPr lang="hr-HR" sz="2400" dirty="0" smtClean="0"/>
              <a:t>     -     </a:t>
            </a:r>
            <a:r>
              <a:rPr lang="hr-HR" sz="2400" dirty="0" err="1" smtClean="0"/>
              <a:t>the</a:t>
            </a:r>
            <a:r>
              <a:rPr lang="hr-HR" sz="2400" dirty="0" smtClean="0"/>
              <a:t>-</a:t>
            </a:r>
            <a:r>
              <a:rPr lang="hr-HR" sz="2400" dirty="0" err="1" smtClean="0"/>
              <a:t>the</a:t>
            </a:r>
            <a:endParaRPr lang="hr-HR" sz="2400" dirty="0" smtClean="0"/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           b)    </a:t>
            </a:r>
            <a:r>
              <a:rPr lang="hr-HR" sz="2400" b="1" dirty="0" smtClean="0"/>
              <a:t>Are </a:t>
            </a:r>
            <a:r>
              <a:rPr lang="hr-HR" sz="2400" b="1" dirty="0" err="1" smtClean="0"/>
              <a:t>there</a:t>
            </a:r>
            <a:r>
              <a:rPr lang="hr-HR" sz="2400" b="1" dirty="0" smtClean="0"/>
              <a:t> _____ </a:t>
            </a:r>
            <a:r>
              <a:rPr lang="hr-HR" sz="2400" b="1" dirty="0" err="1" smtClean="0"/>
              <a:t>apples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in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kitchen</a:t>
            </a:r>
            <a:r>
              <a:rPr lang="hr-HR" sz="2400" b="1" dirty="0" smtClean="0"/>
              <a:t>?</a:t>
            </a:r>
          </a:p>
          <a:p>
            <a:pPr lvl="0">
              <a:buNone/>
            </a:pPr>
            <a:r>
              <a:rPr lang="hr-HR" sz="2400" dirty="0" smtClean="0"/>
              <a:t>      -   </a:t>
            </a:r>
            <a:r>
              <a:rPr lang="hr-HR" sz="2400" dirty="0" err="1" smtClean="0"/>
              <a:t>much</a:t>
            </a:r>
            <a:r>
              <a:rPr lang="hr-HR" sz="2400" dirty="0" smtClean="0"/>
              <a:t>                    -   </a:t>
            </a:r>
            <a:r>
              <a:rPr lang="hr-HR" sz="2400" dirty="0" err="1" smtClean="0"/>
              <a:t>any</a:t>
            </a: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      -   some                     -    a</a:t>
            </a:r>
          </a:p>
          <a:p>
            <a:pPr lvl="0">
              <a:buNone/>
            </a:pPr>
            <a:r>
              <a:rPr lang="hr-HR" sz="2400" dirty="0" smtClean="0"/>
              <a:t>      </a:t>
            </a:r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348</TotalTime>
  <Words>1711</Words>
  <PresentationFormat>Prikaz na zaslonu (4:3)</PresentationFormat>
  <Paragraphs>334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29" baseType="lpstr">
      <vt:lpstr>Kapital</vt:lpstr>
      <vt:lpstr>    An English Quiz  ( grade 5)                                  -1-   </vt:lpstr>
      <vt:lpstr>    An English Quiz  ( grade 5)                                  -1-   </vt:lpstr>
      <vt:lpstr>Grade 5</vt:lpstr>
      <vt:lpstr>Grade 5</vt:lpstr>
      <vt:lpstr>Grade 5</vt:lpstr>
      <vt:lpstr>Grade 5</vt:lpstr>
      <vt:lpstr>Grade 5</vt:lpstr>
      <vt:lpstr>Grade 5</vt:lpstr>
      <vt:lpstr>      An English Quiz  ( grade 5)                                  -2-   </vt:lpstr>
      <vt:lpstr>      An English Quiz  ( grade 5)                                  -2-   </vt:lpstr>
      <vt:lpstr>Grade 5</vt:lpstr>
      <vt:lpstr>Grade 5</vt:lpstr>
      <vt:lpstr>Grade 5</vt:lpstr>
      <vt:lpstr>Grade 5</vt:lpstr>
      <vt:lpstr>Grade 5</vt:lpstr>
      <vt:lpstr>Grade 5</vt:lpstr>
      <vt:lpstr>Grade 5</vt:lpstr>
      <vt:lpstr>Grade 5</vt:lpstr>
      <vt:lpstr>Grade 5</vt:lpstr>
      <vt:lpstr>Grade 5</vt:lpstr>
      <vt:lpstr> An English Quiz  ( grade 5)                                  -3-   </vt:lpstr>
      <vt:lpstr> An English Quiz  ( grade 5)                                  -3-   </vt:lpstr>
      <vt:lpstr>Grade 5</vt:lpstr>
      <vt:lpstr>Grade 5</vt:lpstr>
      <vt:lpstr>grade5</vt:lpstr>
      <vt:lpstr>grade5</vt:lpstr>
      <vt:lpstr>grade5</vt:lpstr>
      <vt:lpstr>grade5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An English Quiz  ( grade 6)                                  -1-    </dc:title>
  <cp:lastModifiedBy>OS-Jesenice</cp:lastModifiedBy>
  <cp:revision>75</cp:revision>
  <dcterms:modified xsi:type="dcterms:W3CDTF">2015-05-18T07:18:17Z</dcterms:modified>
</cp:coreProperties>
</file>