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62" r:id="rId4"/>
    <p:sldId id="263" r:id="rId5"/>
    <p:sldId id="257" r:id="rId6"/>
    <p:sldId id="259" r:id="rId7"/>
    <p:sldId id="260" r:id="rId8"/>
    <p:sldId id="264" r:id="rId9"/>
    <p:sldId id="266" r:id="rId10"/>
    <p:sldId id="268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F18D9-4151-472F-8CA8-8F6253E1F675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CD68F-D914-4636-B7E3-0C0C89DC34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237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E989FC-CD53-47CF-B86C-B61FB4490118}" type="datetimeFigureOut">
              <a:rPr lang="hr-HR" smtClean="0"/>
              <a:t>10.6.2016.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E5B6B59-2E43-4F44-80AF-14F4FF8F0C61}" type="slidenum">
              <a:rPr lang="hr-HR" smtClean="0"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4947596"/>
          </a:xfrm>
        </p:spPr>
        <p:txBody>
          <a:bodyPr>
            <a:noAutofit/>
          </a:bodyPr>
          <a:lstStyle/>
          <a:p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/>
              <a:t/>
            </a:r>
            <a:br>
              <a:rPr lang="hr-HR" sz="7200" dirty="0"/>
            </a:b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/>
              <a:t/>
            </a:r>
            <a:br>
              <a:rPr lang="hr-HR" sz="7200" dirty="0"/>
            </a:b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>Prikupljanje starog papira za recikliranje u OŠ Jesenice</a:t>
            </a:r>
            <a:br>
              <a:rPr lang="hr-HR" sz="7200" dirty="0" smtClean="0"/>
            </a:br>
            <a:endParaRPr lang="hr-H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71600"/>
            <a:ext cx="7272808" cy="5153744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Urezana strelica udesno 4"/>
          <p:cNvSpPr/>
          <p:nvPr/>
        </p:nvSpPr>
        <p:spPr>
          <a:xfrm>
            <a:off x="5076056" y="486916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7524328" y="37170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sp>
        <p:nvSpPr>
          <p:cNvPr id="11" name="Zaobljeni pravokutnik 10"/>
          <p:cNvSpPr/>
          <p:nvPr/>
        </p:nvSpPr>
        <p:spPr>
          <a:xfrm>
            <a:off x="6588224" y="2590800"/>
            <a:ext cx="2376264" cy="182460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Lisandro</a:t>
            </a:r>
            <a:endParaRPr lang="hr-HR" dirty="0"/>
          </a:p>
        </p:txBody>
      </p:sp>
      <p:sp>
        <p:nvSpPr>
          <p:cNvPr id="16" name="TekstniOkvir 15"/>
          <p:cNvSpPr txBox="1"/>
          <p:nvPr/>
        </p:nvSpPr>
        <p:spPr>
          <a:xfrm>
            <a:off x="6876256" y="2924944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iLLLLLLLLLLLL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3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4464496"/>
          </a:xfrm>
        </p:spPr>
        <p:txBody>
          <a:bodyPr>
            <a:noAutofit/>
          </a:bodyPr>
          <a:lstStyle/>
          <a:p>
            <a:r>
              <a:rPr lang="hr-HR" sz="9600" dirty="0" smtClean="0"/>
              <a:t>HVALA NA POZORNOSTI</a:t>
            </a:r>
            <a:r>
              <a:rPr lang="hr-HR" sz="9600" dirty="0" smtClean="0"/>
              <a:t>!</a:t>
            </a:r>
            <a:r>
              <a:rPr lang="hr-HR" sz="9600" dirty="0"/>
              <a:t/>
            </a:r>
            <a:br>
              <a:rPr lang="hr-HR" sz="9600" dirty="0"/>
            </a:br>
            <a:r>
              <a:rPr lang="hr-HR" sz="2800" dirty="0" smtClean="0"/>
              <a:t>Igor </a:t>
            </a:r>
            <a:r>
              <a:rPr lang="hr-HR" sz="2800" dirty="0" err="1" smtClean="0"/>
              <a:t>Skopljak</a:t>
            </a:r>
            <a:r>
              <a:rPr lang="hr-HR" sz="2800" dirty="0" smtClean="0"/>
              <a:t> V b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5400" dirty="0"/>
              <a:t>Eko </a:t>
            </a:r>
            <a:r>
              <a:rPr lang="hr-HR" sz="5400" dirty="0" smtClean="0"/>
              <a:t>problem</a:t>
            </a:r>
          </a:p>
          <a:p>
            <a:pPr marL="0" indent="0">
              <a:buNone/>
            </a:pPr>
            <a:r>
              <a:rPr lang="hr-HR" sz="5400" dirty="0" smtClean="0"/>
              <a:t> </a:t>
            </a:r>
            <a:r>
              <a:rPr lang="hr-HR" sz="5400" dirty="0"/>
              <a:t>je moralni problem </a:t>
            </a:r>
            <a:r>
              <a:rPr lang="hr-HR" sz="5400" dirty="0" smtClean="0"/>
              <a:t>u svijetu</a:t>
            </a:r>
            <a:endParaRPr lang="hr-HR" sz="5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18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bg1"/>
                </a:solidFill>
              </a:rPr>
              <a:t>To je mogućnost ponovnog iskorištavanja otpadnog materijala.</a:t>
            </a:r>
            <a:endParaRPr lang="hr-HR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ŠTO JE RECIKLIRANJE?</a:t>
            </a:r>
            <a:endParaRPr lang="hr-HR" sz="54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24943"/>
            <a:ext cx="3384376" cy="3474523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bg1"/>
                </a:solidFill>
              </a:rPr>
              <a:t>Papir je materijal koji se upotrebljava za pisanje,crtanje,pakiranje itd.</a:t>
            </a:r>
          </a:p>
          <a:p>
            <a:r>
              <a:rPr lang="hr-HR" sz="3200" dirty="0" smtClean="0">
                <a:solidFill>
                  <a:schemeClr val="bg1"/>
                </a:solidFill>
              </a:rPr>
              <a:t>Najčešće se radi od drveta ili ceuloze.</a:t>
            </a:r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papir?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84482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4000" b="1" dirty="0" smtClean="0"/>
              <a:t>“Prije nego li se raspadne, jedan list papira moguće je reciklirati od 4 do 6 puta.”</a:t>
            </a:r>
            <a:endParaRPr lang="hr-HR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90872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chemeClr val="bg1"/>
                </a:solidFill>
              </a:rPr>
              <a:t>Važna rečenica!</a:t>
            </a:r>
            <a:endParaRPr lang="hr-H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Posjeći 12 stabala</a:t>
            </a:r>
          </a:p>
          <a:p>
            <a:pPr eaLnBrk="1" hangingPunct="1"/>
            <a:r>
              <a:rPr lang="hr-HR" dirty="0" smtClean="0"/>
              <a:t>240 000 litara vode</a:t>
            </a:r>
          </a:p>
          <a:p>
            <a:pPr eaLnBrk="1" hangingPunct="1"/>
            <a:r>
              <a:rPr lang="hr-HR" dirty="0" smtClean="0"/>
              <a:t>4700 kwh električne energije</a:t>
            </a:r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20.4.2011.</a:t>
            </a:r>
            <a:endParaRPr lang="hr-H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/>
              <a:t>Za jednu tonu papira potrebno je…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7244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500438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3573463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333375"/>
            <a:ext cx="7543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dirty="0" smtClean="0"/>
              <a:t>Recikliranjem štedimo dragocjene šume, vodu i energiju.</a:t>
            </a:r>
          </a:p>
          <a:p>
            <a:pPr eaLnBrk="1" hangingPunct="1">
              <a:buFontTx/>
              <a:buNone/>
            </a:pPr>
            <a:endParaRPr lang="hr-HR" dirty="0" smtClean="0"/>
          </a:p>
          <a:p>
            <a:pPr eaLnBrk="1" hangingPunct="1">
              <a:buFontTx/>
              <a:buNone/>
            </a:pPr>
            <a:r>
              <a:rPr lang="hr-HR" dirty="0" smtClean="0"/>
              <a:t>Za istu količinu papira, potrebno je:</a:t>
            </a:r>
          </a:p>
          <a:p>
            <a:pPr eaLnBrk="1" hangingPunct="1"/>
            <a:r>
              <a:rPr lang="hr-HR" dirty="0" smtClean="0"/>
              <a:t>Nijedno drvo</a:t>
            </a:r>
          </a:p>
          <a:p>
            <a:pPr eaLnBrk="1" hangingPunct="1"/>
            <a:r>
              <a:rPr lang="hr-HR" dirty="0" smtClean="0"/>
              <a:t>Samo 180 l vode</a:t>
            </a:r>
          </a:p>
          <a:p>
            <a:pPr eaLnBrk="1" hangingPunct="1"/>
            <a:r>
              <a:rPr lang="hr-HR" dirty="0" smtClean="0"/>
              <a:t>2750 kwh električne energije</a:t>
            </a:r>
          </a:p>
          <a:p>
            <a:pPr eaLnBrk="1" hangingPunct="1"/>
            <a:endParaRPr lang="hr-HR" dirty="0" smtClean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20.4.2011.</a:t>
            </a:r>
            <a:endParaRPr lang="hr-HR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2781300"/>
            <a:ext cx="2195512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45815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45815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bg1"/>
                </a:solidFill>
              </a:rPr>
              <a:t>Od </a:t>
            </a:r>
            <a:r>
              <a:rPr lang="hr-HR" sz="4000" dirty="0" smtClean="0">
                <a:solidFill>
                  <a:schemeClr val="bg1"/>
                </a:solidFill>
              </a:rPr>
              <a:t>2008. </a:t>
            </a:r>
            <a:r>
              <a:rPr lang="hr-HR" sz="4000" dirty="0" smtClean="0">
                <a:solidFill>
                  <a:schemeClr val="bg1"/>
                </a:solidFill>
              </a:rPr>
              <a:t>do 2016 smo </a:t>
            </a:r>
            <a:r>
              <a:rPr lang="hr-HR" sz="4000" dirty="0" smtClean="0">
                <a:solidFill>
                  <a:schemeClr val="bg1"/>
                </a:solidFill>
              </a:rPr>
              <a:t>sakupili 71 </a:t>
            </a:r>
            <a:r>
              <a:rPr lang="hr-HR" sz="4000" dirty="0" smtClean="0">
                <a:solidFill>
                  <a:schemeClr val="bg1"/>
                </a:solidFill>
              </a:rPr>
              <a:t>tonu papira</a:t>
            </a:r>
            <a:r>
              <a:rPr lang="hr-HR" sz="40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hr-HR" sz="4000" dirty="0" smtClean="0">
                <a:solidFill>
                  <a:schemeClr val="bg1"/>
                </a:solidFill>
              </a:rPr>
              <a:t>Time smo očuvali:</a:t>
            </a:r>
          </a:p>
          <a:p>
            <a:pPr marL="0" indent="0">
              <a:buNone/>
            </a:pPr>
            <a:r>
              <a:rPr lang="hr-HR" sz="4000" dirty="0">
                <a:solidFill>
                  <a:schemeClr val="bg1"/>
                </a:solidFill>
              </a:rPr>
              <a:t> </a:t>
            </a:r>
            <a:r>
              <a:rPr lang="hr-HR" sz="4000" dirty="0" smtClean="0">
                <a:solidFill>
                  <a:schemeClr val="bg1"/>
                </a:solidFill>
              </a:rPr>
              <a:t> - 864 stabla</a:t>
            </a:r>
          </a:p>
          <a:p>
            <a:pPr marL="0" indent="0">
              <a:buNone/>
            </a:pPr>
            <a:r>
              <a:rPr lang="hr-HR" sz="4000" dirty="0" smtClean="0">
                <a:solidFill>
                  <a:schemeClr val="bg1"/>
                </a:solidFill>
              </a:rPr>
              <a:t>  - 17.027.220 litra </a:t>
            </a:r>
            <a:r>
              <a:rPr lang="hr-HR" sz="4000" dirty="0" smtClean="0">
                <a:solidFill>
                  <a:schemeClr val="bg1"/>
                </a:solidFill>
              </a:rPr>
              <a:t>vode </a:t>
            </a:r>
            <a:endParaRPr lang="hr-HR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r-HR" sz="4000" dirty="0" smtClean="0">
                <a:solidFill>
                  <a:schemeClr val="bg1"/>
                </a:solidFill>
              </a:rPr>
              <a:t>  - 138.450 </a:t>
            </a:r>
            <a:r>
              <a:rPr lang="hr-HR" sz="4000" dirty="0" smtClean="0">
                <a:solidFill>
                  <a:schemeClr val="bg1"/>
                </a:solidFill>
              </a:rPr>
              <a:t>kwh električne energije.</a:t>
            </a:r>
            <a:endParaRPr lang="hr-HR" sz="4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smo uštedili </a:t>
            </a:r>
            <a:r>
              <a:rPr lang="hr-HR" dirty="0" smtClean="0"/>
              <a:t>u OŠ Jesenice od              2008. do 2016.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Osim uštedama  u struji i vodi, radnoj snazi , očuvanju šuma pridonijeli smo i smanjenju gladi u svijetu gdje svako tri sekunde umire jedno dijete. </a:t>
            </a:r>
          </a:p>
          <a:p>
            <a:r>
              <a:rPr lang="hr-HR" dirty="0"/>
              <a:t>N</a:t>
            </a:r>
            <a:r>
              <a:rPr lang="hr-HR" dirty="0" smtClean="0"/>
              <a:t>aime od samog početka  školovali smo jedno dijete u nerazvijenim zemljama preko udruge Zdenac, zatim dvoje, a posljednjih četiri do pet godina i troje djece.</a:t>
            </a:r>
          </a:p>
          <a:p>
            <a:r>
              <a:rPr lang="hr-HR" dirty="0" smtClean="0"/>
              <a:t>Njihovo školovanje podrazumijeva i jedan obrok dnevno što je jako važno da bi preživjeli.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7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232</Words>
  <Application>Microsoft Office PowerPoint</Application>
  <PresentationFormat>Prikaz na zaslonu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Paper</vt:lpstr>
      <vt:lpstr>     Prikupljanje starog papira za recikliranje u OŠ Jesenice </vt:lpstr>
      <vt:lpstr>PowerPointova prezentacija</vt:lpstr>
      <vt:lpstr>ŠTO JE RECIKLIRANJE?</vt:lpstr>
      <vt:lpstr>Što je papir?</vt:lpstr>
      <vt:lpstr>PowerPointova prezentacija</vt:lpstr>
      <vt:lpstr>Za jednu tonu papira potrebno je…</vt:lpstr>
      <vt:lpstr>PowerPointova prezentacija</vt:lpstr>
      <vt:lpstr>Koliko smo uštedili u OŠ Jesenice od              2008. do 2016.</vt:lpstr>
      <vt:lpstr>PowerPointova prezentacija</vt:lpstr>
      <vt:lpstr>PowerPointova prezentacija</vt:lpstr>
      <vt:lpstr>HVALA NA POZORNOSTI! Igor Skopljak V b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proizvodnju jedne tone papira potrebno je: četri stabla 200 000 litara vode 4600 kWh energije Za proizvodnju jedne tone recikliranog papira: nije potrebno niti jedno stablo 160 litara vode 2400 kWH energije Agencija za zaštitu okoliša (EPA) dokazala je da recikliranje papira dovodi do 35%-postotnog smanjenja zagađenja vode i 74% manjeg zagađenja zraka u odnosu na primarnu proizvodnju papira. Reciklirani papir upotrebljava se u proizvodnji knjiga, uđbenika, časopisa, novina i drugih proizvoda. Otpadni papir se ne može reciklirati beskonačno puta jer vlakna unutar njega pucaju i nije moguće više održavati stabilnu mrežu koja povezuje ta ista vlakna. </dc:title>
  <dc:creator>User</dc:creator>
  <cp:lastModifiedBy>TT</cp:lastModifiedBy>
  <cp:revision>11</cp:revision>
  <dcterms:created xsi:type="dcterms:W3CDTF">2016-06-08T17:56:19Z</dcterms:created>
  <dcterms:modified xsi:type="dcterms:W3CDTF">2016-06-10T18:09:09Z</dcterms:modified>
</cp:coreProperties>
</file>