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8" r:id="rId2"/>
    <p:sldId id="256" r:id="rId3"/>
    <p:sldId id="257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4510-226B-4AFA-A856-FCD960CC0522}" type="datetimeFigureOut">
              <a:rPr lang="sr-Latn-CS" smtClean="0"/>
              <a:pPr/>
              <a:t>23.5.2017.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DC818-03BE-4B18-91E1-0449112791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DC818-03BE-4B18-91E1-04491127918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r>
              <a:rPr lang="hr-HR" dirty="0" smtClean="0"/>
              <a:t> </a:t>
            </a:r>
            <a:r>
              <a:rPr lang="hr-HR" dirty="0" err="1" smtClean="0"/>
              <a:t>Quiz</a:t>
            </a:r>
            <a:r>
              <a:rPr lang="hr-HR" dirty="0" smtClean="0"/>
              <a:t>- grade 5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4) </a:t>
            </a:r>
            <a:r>
              <a:rPr lang="hr-HR" sz="2800" b="1" dirty="0" err="1" smtClean="0"/>
              <a:t>Choose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correct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answer</a:t>
            </a:r>
            <a:r>
              <a:rPr lang="hr-HR" sz="2800" b="1" dirty="0" smtClean="0"/>
              <a:t>:</a:t>
            </a:r>
            <a:endParaRPr lang="en-GB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/>
              <a:t> </a:t>
            </a:r>
            <a:r>
              <a:rPr lang="en-GB" sz="2800" b="1" dirty="0" smtClean="0"/>
              <a:t>I`m tired. </a:t>
            </a:r>
          </a:p>
          <a:p>
            <a:pPr>
              <a:buNone/>
            </a:pPr>
            <a:r>
              <a:rPr lang="en-GB" sz="2800" dirty="0" smtClean="0"/>
              <a:t>a) It`s OK.   b) Have a break.     c) So was </a:t>
            </a:r>
            <a:r>
              <a:rPr lang="hr-HR" sz="2800" dirty="0" smtClean="0"/>
              <a:t>I.</a:t>
            </a:r>
          </a:p>
          <a:p>
            <a:pPr>
              <a:buNone/>
            </a:pPr>
            <a:endParaRPr lang="hr-HR" sz="2800" dirty="0" smtClean="0"/>
          </a:p>
          <a:p>
            <a:r>
              <a:rPr lang="en-GB" sz="2800" dirty="0" smtClean="0"/>
              <a:t> </a:t>
            </a:r>
            <a:r>
              <a:rPr lang="en-GB" sz="2800" b="1" dirty="0" smtClean="0"/>
              <a:t>Where is the TV guide?</a:t>
            </a:r>
          </a:p>
          <a:p>
            <a:pPr>
              <a:buNone/>
            </a:pPr>
            <a:r>
              <a:rPr lang="en-GB" sz="2800" dirty="0" smtClean="0"/>
              <a:t>a) I doesn`t know.  b) In the table  c) On</a:t>
            </a:r>
          </a:p>
          <a:p>
            <a:pPr>
              <a:buNone/>
            </a:pPr>
            <a:r>
              <a:rPr lang="en-GB" sz="2800" dirty="0" smtClean="0"/>
              <a:t>                                                     the table. 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b="1" dirty="0" smtClean="0"/>
              <a:t> What time did your friends come round?</a:t>
            </a:r>
          </a:p>
          <a:p>
            <a:pPr>
              <a:buNone/>
            </a:pPr>
            <a:r>
              <a:rPr lang="en-GB" sz="2800" dirty="0" smtClean="0"/>
              <a:t>a) Later.       b)  About 8 o`clock.      c) Yesterday                .                                                       evening.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I`m tired. </a:t>
            </a:r>
          </a:p>
          <a:p>
            <a:pPr>
              <a:buNone/>
            </a:pPr>
            <a:r>
              <a:rPr lang="en-GB" dirty="0" smtClean="0"/>
              <a:t>a) It`s OK.   </a:t>
            </a:r>
            <a:r>
              <a:rPr lang="en-GB" b="1" u="sng" dirty="0" smtClean="0">
                <a:solidFill>
                  <a:srgbClr val="FF0000"/>
                </a:solidFill>
              </a:rPr>
              <a:t>b) Have a break.</a:t>
            </a:r>
            <a:r>
              <a:rPr lang="en-GB" dirty="0" smtClean="0"/>
              <a:t>     c) So was </a:t>
            </a:r>
            <a:r>
              <a:rPr lang="hr-HR" dirty="0" smtClean="0"/>
              <a:t>I.</a:t>
            </a:r>
          </a:p>
          <a:p>
            <a:pPr>
              <a:buNone/>
            </a:pPr>
            <a:endParaRPr lang="hr-HR" dirty="0" smtClean="0"/>
          </a:p>
          <a:p>
            <a:r>
              <a:rPr lang="en-GB" dirty="0" smtClean="0"/>
              <a:t> </a:t>
            </a:r>
            <a:r>
              <a:rPr lang="en-GB" b="1" dirty="0" smtClean="0"/>
              <a:t>Where is the TV guide?</a:t>
            </a:r>
          </a:p>
          <a:p>
            <a:pPr>
              <a:buNone/>
            </a:pPr>
            <a:r>
              <a:rPr lang="en-GB" dirty="0" smtClean="0"/>
              <a:t>a) I doesn`t know.  b) In the table  </a:t>
            </a:r>
            <a:r>
              <a:rPr lang="en-GB" b="1" u="sng" dirty="0" smtClean="0">
                <a:solidFill>
                  <a:srgbClr val="FF0000"/>
                </a:solidFill>
              </a:rPr>
              <a:t>c) On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GB" b="1" u="sng" dirty="0" smtClean="0">
                <a:solidFill>
                  <a:srgbClr val="FF0000"/>
                </a:solidFill>
              </a:rPr>
              <a:t>  the table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 What time did your friends come round?</a:t>
            </a:r>
          </a:p>
          <a:p>
            <a:pPr>
              <a:buNone/>
            </a:pPr>
            <a:r>
              <a:rPr lang="en-GB" dirty="0" smtClean="0"/>
              <a:t>a) Later.       </a:t>
            </a:r>
            <a:r>
              <a:rPr lang="en-GB" b="1" u="sng" dirty="0" smtClean="0">
                <a:solidFill>
                  <a:srgbClr val="FF0000"/>
                </a:solidFill>
              </a:rPr>
              <a:t>b)  About 8 o`clock</a:t>
            </a:r>
            <a:r>
              <a:rPr lang="en-GB" dirty="0" smtClean="0"/>
              <a:t>.      c) Yesterday                .                                                       evening.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5</a:t>
            </a:r>
            <a:r>
              <a:rPr lang="en-GB" sz="2800" b="1" dirty="0" smtClean="0"/>
              <a:t>) Put the words in the correct order:</a:t>
            </a:r>
            <a:endParaRPr lang="en-GB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 </a:t>
            </a:r>
            <a:r>
              <a:rPr lang="en-GB" dirty="0" smtClean="0"/>
              <a:t>take / I / my / for / dog / a walk / always.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_______________________________</a:t>
            </a:r>
            <a:endParaRPr lang="en-GB" dirty="0" smtClean="0"/>
          </a:p>
          <a:p>
            <a:r>
              <a:rPr lang="en-GB" dirty="0" smtClean="0"/>
              <a:t> football / with / sometimes / my / play / brothers / twin / I.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_______________________________</a:t>
            </a:r>
            <a:endParaRPr lang="en-GB" dirty="0" smtClean="0"/>
          </a:p>
          <a:p>
            <a:r>
              <a:rPr lang="en-GB" dirty="0" smtClean="0"/>
              <a:t>help / their / homework / I / my / friends / sometimes / with.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_________________________________</a:t>
            </a:r>
            <a:endParaRPr lang="en-GB" dirty="0" smtClean="0"/>
          </a:p>
          <a:p>
            <a:r>
              <a:rPr lang="en-GB" dirty="0" smtClean="0"/>
              <a:t> family / for / I / dinner / my / never / cook.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_________________________________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take</a:t>
            </a:r>
            <a:r>
              <a:rPr lang="hr-HR" dirty="0" smtClean="0"/>
              <a:t> my </a:t>
            </a:r>
            <a:r>
              <a:rPr lang="hr-HR" dirty="0" err="1" smtClean="0"/>
              <a:t>dog</a:t>
            </a:r>
            <a:r>
              <a:rPr lang="hr-HR" dirty="0" smtClean="0"/>
              <a:t> for a </a:t>
            </a:r>
            <a:r>
              <a:rPr lang="hr-HR" dirty="0" err="1" smtClean="0"/>
              <a:t>walk</a:t>
            </a:r>
            <a:r>
              <a:rPr lang="hr-HR" dirty="0" smtClean="0"/>
              <a:t>.</a:t>
            </a:r>
          </a:p>
          <a:p>
            <a:endParaRPr lang="en-GB" dirty="0" smtClean="0"/>
          </a:p>
          <a:p>
            <a:r>
              <a:rPr lang="hr-HR" dirty="0" smtClean="0"/>
              <a:t>I </a:t>
            </a:r>
            <a:r>
              <a:rPr lang="hr-HR" dirty="0" err="1" smtClean="0"/>
              <a:t>sometimes</a:t>
            </a:r>
            <a:r>
              <a:rPr lang="hr-HR" dirty="0" smtClean="0"/>
              <a:t> </a:t>
            </a:r>
            <a:r>
              <a:rPr lang="hr-HR" dirty="0" err="1" smtClean="0"/>
              <a:t>play</a:t>
            </a:r>
            <a:r>
              <a:rPr lang="hr-HR" dirty="0" smtClean="0"/>
              <a:t> </a:t>
            </a:r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my </a:t>
            </a:r>
            <a:r>
              <a:rPr lang="hr-HR" dirty="0" err="1" smtClean="0"/>
              <a:t>twin</a:t>
            </a:r>
            <a:r>
              <a:rPr lang="hr-HR" dirty="0" smtClean="0"/>
              <a:t> </a:t>
            </a:r>
            <a:r>
              <a:rPr lang="hr-HR" dirty="0" err="1" smtClean="0"/>
              <a:t>brothers</a:t>
            </a:r>
            <a:r>
              <a:rPr lang="hr-HR" dirty="0" smtClean="0"/>
              <a:t>.</a:t>
            </a:r>
          </a:p>
          <a:p>
            <a:endParaRPr lang="en-GB" dirty="0" smtClean="0"/>
          </a:p>
          <a:p>
            <a:r>
              <a:rPr lang="hr-HR" dirty="0" smtClean="0"/>
              <a:t>I </a:t>
            </a:r>
            <a:r>
              <a:rPr lang="hr-HR" dirty="0" err="1" smtClean="0"/>
              <a:t>sometimes</a:t>
            </a:r>
            <a:r>
              <a:rPr lang="hr-HR" dirty="0" smtClean="0"/>
              <a:t> </a:t>
            </a:r>
            <a:r>
              <a:rPr lang="hr-HR" dirty="0" err="1" smtClean="0"/>
              <a:t>help</a:t>
            </a:r>
            <a:r>
              <a:rPr lang="hr-HR" dirty="0" smtClean="0"/>
              <a:t> my </a:t>
            </a:r>
            <a:r>
              <a:rPr lang="hr-HR" dirty="0" err="1" smtClean="0"/>
              <a:t>friends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homework</a:t>
            </a:r>
            <a:r>
              <a:rPr lang="hr-HR" dirty="0" smtClean="0"/>
              <a:t>.</a:t>
            </a:r>
          </a:p>
          <a:p>
            <a:endParaRPr lang="en-GB" dirty="0" smtClean="0"/>
          </a:p>
          <a:p>
            <a:r>
              <a:rPr lang="hr-HR" dirty="0" smtClean="0"/>
              <a:t>I </a:t>
            </a:r>
            <a:r>
              <a:rPr lang="hr-HR" dirty="0" err="1" smtClean="0"/>
              <a:t>never</a:t>
            </a:r>
            <a:r>
              <a:rPr lang="hr-HR" dirty="0" smtClean="0"/>
              <a:t> cook </a:t>
            </a:r>
            <a:r>
              <a:rPr lang="hr-HR" dirty="0" err="1" smtClean="0"/>
              <a:t>dinner</a:t>
            </a:r>
            <a:r>
              <a:rPr lang="hr-HR" dirty="0" smtClean="0"/>
              <a:t> for my </a:t>
            </a:r>
            <a:r>
              <a:rPr lang="hr-HR" dirty="0" err="1" smtClean="0"/>
              <a:t>family</a:t>
            </a:r>
            <a:r>
              <a:rPr lang="hr-HR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1800" dirty="0" smtClean="0">
                <a:latin typeface="Arial" pitchFamily="34" charset="0"/>
                <a:cs typeface="Arial" pitchFamily="34" charset="0"/>
              </a:rPr>
              <a:t>1) Some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incorrect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Tick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r-HR" sz="1800" b="1" dirty="0" smtClean="0">
                <a:solidFill>
                  <a:srgbClr val="FF0000"/>
                </a:solidFill>
                <a:sym typeface="Wingdings"/>
              </a:rPr>
              <a:t>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 )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correct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ones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incorrect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ones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: 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DO,    DOES,    WHO,    WHERE    WHEN,    WHAT-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come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GB" sz="2000" dirty="0" smtClean="0"/>
          </a:p>
          <a:p>
            <a:pPr>
              <a:buFontTx/>
              <a:buChar char="-"/>
            </a:pPr>
            <a:r>
              <a:rPr lang="en-GB" sz="2000" dirty="0" smtClean="0"/>
              <a:t>Are you tired?</a:t>
            </a:r>
          </a:p>
          <a:p>
            <a:pPr>
              <a:buFontTx/>
              <a:buChar char="-"/>
            </a:pPr>
            <a:r>
              <a:rPr lang="en-GB" sz="2000" dirty="0" smtClean="0"/>
              <a:t>Where you go to school?</a:t>
            </a:r>
          </a:p>
          <a:p>
            <a:pPr>
              <a:buFontTx/>
              <a:buChar char="-"/>
            </a:pPr>
            <a:r>
              <a:rPr lang="en-GB" sz="2000" dirty="0" smtClean="0"/>
              <a:t>You like music?</a:t>
            </a:r>
          </a:p>
          <a:p>
            <a:pPr>
              <a:buFontTx/>
              <a:buChar char="-"/>
            </a:pPr>
            <a:r>
              <a:rPr lang="en-GB" sz="2000" dirty="0" smtClean="0"/>
              <a:t>Is she with you?</a:t>
            </a:r>
          </a:p>
          <a:p>
            <a:pPr>
              <a:buFontTx/>
              <a:buChar char="-"/>
            </a:pPr>
            <a:r>
              <a:rPr lang="en-GB" sz="2000" dirty="0" smtClean="0"/>
              <a:t>He live here?</a:t>
            </a:r>
          </a:p>
          <a:p>
            <a:pPr>
              <a:buFontTx/>
              <a:buChar char="-"/>
            </a:pPr>
            <a:r>
              <a:rPr lang="en-GB" sz="2000" dirty="0" smtClean="0"/>
              <a:t>Is your name?</a:t>
            </a:r>
          </a:p>
          <a:p>
            <a:pPr>
              <a:buFontTx/>
              <a:buChar char="-"/>
            </a:pPr>
            <a:r>
              <a:rPr lang="en-GB" sz="2000" dirty="0" smtClean="0"/>
              <a:t>Do you live in England?</a:t>
            </a:r>
          </a:p>
          <a:p>
            <a:pPr>
              <a:buFontTx/>
              <a:buChar char="-"/>
            </a:pPr>
            <a:r>
              <a:rPr lang="en-GB" sz="2000" dirty="0" smtClean="0"/>
              <a:t>Is your name Peter?</a:t>
            </a:r>
          </a:p>
          <a:p>
            <a:pPr>
              <a:buFontTx/>
              <a:buChar char="-"/>
            </a:pPr>
            <a:r>
              <a:rPr lang="en-GB" sz="2000" dirty="0" smtClean="0"/>
              <a:t>Are you asleep?</a:t>
            </a:r>
          </a:p>
          <a:p>
            <a:pPr>
              <a:buFontTx/>
              <a:buChar char="-"/>
            </a:pPr>
            <a:r>
              <a:rPr lang="en-GB" sz="2000" dirty="0" smtClean="0"/>
              <a:t>Do you live?</a:t>
            </a:r>
          </a:p>
          <a:p>
            <a:pPr>
              <a:buFontTx/>
              <a:buChar char="-"/>
            </a:pPr>
            <a:r>
              <a:rPr lang="en-GB" sz="2000" dirty="0" smtClean="0"/>
              <a:t>When she go to bed</a:t>
            </a:r>
            <a:r>
              <a:rPr lang="hr-HR" sz="2000" dirty="0" smtClean="0"/>
              <a:t>?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GB" dirty="0" smtClean="0"/>
              <a:t>Are you tired? </a:t>
            </a:r>
            <a:r>
              <a:rPr lang="en-GB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Where </a:t>
            </a:r>
            <a:r>
              <a:rPr lang="en-GB" b="1" u="sng" dirty="0" smtClean="0">
                <a:solidFill>
                  <a:srgbClr val="FF0000"/>
                </a:solidFill>
              </a:rPr>
              <a:t>do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you go to school?</a:t>
            </a:r>
          </a:p>
          <a:p>
            <a:pPr>
              <a:buFontTx/>
              <a:buChar char="-"/>
            </a:pPr>
            <a:r>
              <a:rPr lang="en-GB" b="1" u="sng" dirty="0" smtClean="0">
                <a:solidFill>
                  <a:srgbClr val="FF0000"/>
                </a:solidFill>
              </a:rPr>
              <a:t>Do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you like music?</a:t>
            </a:r>
          </a:p>
          <a:p>
            <a:pPr>
              <a:buFontTx/>
              <a:buChar char="-"/>
            </a:pPr>
            <a:r>
              <a:rPr lang="en-GB" dirty="0" smtClean="0"/>
              <a:t>Is she with you? </a:t>
            </a:r>
            <a:r>
              <a:rPr lang="en-GB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dirty="0" smtClean="0"/>
          </a:p>
          <a:p>
            <a:pPr>
              <a:buFontTx/>
              <a:buChar char="-"/>
            </a:pPr>
            <a:r>
              <a:rPr lang="en-GB" b="1" u="sng" dirty="0" smtClean="0">
                <a:solidFill>
                  <a:srgbClr val="FF0000"/>
                </a:solidFill>
              </a:rPr>
              <a:t>Does </a:t>
            </a:r>
            <a:r>
              <a:rPr lang="en-GB" dirty="0" smtClean="0"/>
              <a:t>he live here?</a:t>
            </a:r>
          </a:p>
          <a:p>
            <a:pPr>
              <a:buFontTx/>
              <a:buChar char="-"/>
            </a:pPr>
            <a:r>
              <a:rPr lang="en-GB" b="1" u="sng" dirty="0" smtClean="0">
                <a:solidFill>
                  <a:srgbClr val="FF0000"/>
                </a:solidFill>
              </a:rPr>
              <a:t>What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is your name?</a:t>
            </a:r>
          </a:p>
          <a:p>
            <a:pPr>
              <a:buFontTx/>
              <a:buChar char="-"/>
            </a:pPr>
            <a:r>
              <a:rPr lang="en-GB" dirty="0" smtClean="0"/>
              <a:t>Do you live in England? </a:t>
            </a:r>
            <a:r>
              <a:rPr lang="en-GB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Is your name Peter? </a:t>
            </a:r>
            <a:r>
              <a:rPr lang="en-GB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Are you asleep? </a:t>
            </a:r>
            <a:r>
              <a:rPr lang="en-GB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dirty="0" smtClean="0"/>
          </a:p>
          <a:p>
            <a:pPr>
              <a:buFontTx/>
              <a:buChar char="-"/>
            </a:pPr>
            <a:r>
              <a:rPr lang="en-GB" b="1" u="sng" dirty="0" smtClean="0">
                <a:solidFill>
                  <a:srgbClr val="FF0000"/>
                </a:solidFill>
              </a:rPr>
              <a:t>Where</a:t>
            </a:r>
            <a:r>
              <a:rPr lang="en-GB" dirty="0" smtClean="0"/>
              <a:t> do you live?</a:t>
            </a:r>
          </a:p>
          <a:p>
            <a:pPr>
              <a:buFontTx/>
              <a:buChar char="-"/>
            </a:pPr>
            <a:r>
              <a:rPr lang="en-GB" dirty="0" smtClean="0"/>
              <a:t>When </a:t>
            </a:r>
            <a:r>
              <a:rPr lang="en-GB" b="1" u="sng" dirty="0" smtClean="0">
                <a:solidFill>
                  <a:srgbClr val="FF0000"/>
                </a:solidFill>
              </a:rPr>
              <a:t>does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she go to bed?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/>
              <a:t>2) </a:t>
            </a:r>
            <a:r>
              <a:rPr lang="hr-HR" sz="2800" dirty="0" err="1" smtClean="0"/>
              <a:t>Write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correct</a:t>
            </a:r>
            <a:r>
              <a:rPr lang="hr-HR" sz="2800" dirty="0" smtClean="0"/>
              <a:t> word: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what subject do you speak, read and write in English?     _ _ _ _ _ _ _</a:t>
            </a:r>
          </a:p>
          <a:p>
            <a:r>
              <a:rPr lang="en-GB" dirty="0" smtClean="0"/>
              <a:t> In what subject do you work with numbers? _ _ _ _ _</a:t>
            </a:r>
          </a:p>
          <a:p>
            <a:r>
              <a:rPr lang="en-GB" dirty="0" smtClean="0"/>
              <a:t>In what subject do you play games and sports?  _ _ </a:t>
            </a:r>
          </a:p>
          <a:p>
            <a:r>
              <a:rPr lang="en-GB" dirty="0" smtClean="0"/>
              <a:t>In what subject do you learn songs and sing?  _ _ _ _ _</a:t>
            </a:r>
          </a:p>
          <a:p>
            <a:r>
              <a:rPr lang="en-GB" dirty="0" smtClean="0"/>
              <a:t> In what subject do you talk about nature?</a:t>
            </a:r>
          </a:p>
          <a:p>
            <a:pPr>
              <a:buNone/>
            </a:pPr>
            <a:r>
              <a:rPr lang="en-GB" dirty="0" smtClean="0"/>
              <a:t>    _ _ _ _ _ _ _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what subject do you speak, read and write in English?     </a:t>
            </a:r>
            <a:r>
              <a:rPr lang="hr-HR" b="1" dirty="0" err="1" smtClean="0">
                <a:solidFill>
                  <a:srgbClr val="FF0000"/>
                </a:solidFill>
              </a:rPr>
              <a:t>English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 In what subject do you work with numbers? </a:t>
            </a:r>
            <a:r>
              <a:rPr lang="hr-HR" b="1" dirty="0" err="1" smtClean="0">
                <a:solidFill>
                  <a:srgbClr val="FF0000"/>
                </a:solidFill>
              </a:rPr>
              <a:t>Maths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In what subject do you play games and sports?  </a:t>
            </a:r>
            <a:r>
              <a:rPr lang="hr-HR" b="1" dirty="0" smtClean="0">
                <a:solidFill>
                  <a:srgbClr val="FF0000"/>
                </a:solidFill>
              </a:rPr>
              <a:t>PE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 what subject do you learn songs and sing?  </a:t>
            </a:r>
            <a:r>
              <a:rPr lang="hr-HR" b="1" dirty="0" err="1" smtClean="0">
                <a:solidFill>
                  <a:srgbClr val="FF0000"/>
                </a:solidFill>
              </a:rPr>
              <a:t>Music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 In what subject do you talk about nature?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hr-HR" b="1" dirty="0" err="1" smtClean="0">
                <a:solidFill>
                  <a:srgbClr val="FF0000"/>
                </a:solidFill>
              </a:rPr>
              <a:t>Science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/>
              <a:t>3) </a:t>
            </a:r>
            <a:r>
              <a:rPr lang="hr-HR" sz="2800" dirty="0" err="1" smtClean="0"/>
              <a:t>Choose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right</a:t>
            </a:r>
            <a:r>
              <a:rPr lang="hr-HR" sz="2800" dirty="0" smtClean="0"/>
              <a:t> </a:t>
            </a:r>
            <a:r>
              <a:rPr lang="hr-HR" sz="2800" dirty="0" err="1" smtClean="0"/>
              <a:t>item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b="1" dirty="0" err="1" smtClean="0"/>
              <a:t>Pandas</a:t>
            </a:r>
            <a:r>
              <a:rPr lang="hr-HR" sz="2800" b="1" dirty="0" smtClean="0"/>
              <a:t> ________ </a:t>
            </a:r>
            <a:r>
              <a:rPr lang="hr-HR" sz="2800" b="1" dirty="0" err="1" smtClean="0"/>
              <a:t>black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and</a:t>
            </a:r>
            <a:r>
              <a:rPr lang="hr-HR" sz="2800" b="1" dirty="0" smtClean="0"/>
              <a:t> white </a:t>
            </a:r>
            <a:r>
              <a:rPr lang="hr-HR" sz="2800" b="1" dirty="0" err="1" smtClean="0"/>
              <a:t>fur</a:t>
            </a:r>
            <a:r>
              <a:rPr lang="hr-HR" sz="2800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 (</a:t>
            </a:r>
            <a:r>
              <a:rPr lang="hr-HR" sz="2800" dirty="0" err="1" smtClean="0"/>
              <a:t>can</a:t>
            </a:r>
            <a:r>
              <a:rPr lang="hr-HR" sz="2800" dirty="0" smtClean="0"/>
              <a:t>, </a:t>
            </a:r>
            <a:r>
              <a:rPr lang="hr-HR" sz="2800" dirty="0" err="1" smtClean="0"/>
              <a:t>have</a:t>
            </a:r>
            <a:r>
              <a:rPr lang="hr-HR" sz="2800" dirty="0" smtClean="0"/>
              <a:t> got, are, like)</a:t>
            </a:r>
          </a:p>
          <a:p>
            <a:r>
              <a:rPr lang="hr-HR" sz="2800" b="1" dirty="0" err="1" smtClean="0"/>
              <a:t>Pandas</a:t>
            </a:r>
            <a:r>
              <a:rPr lang="hr-HR" sz="2800" b="1" dirty="0" smtClean="0"/>
              <a:t> ________ </a:t>
            </a:r>
            <a:r>
              <a:rPr lang="hr-HR" sz="2800" b="1" dirty="0" err="1" smtClean="0"/>
              <a:t>see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dark</a:t>
            </a:r>
            <a:r>
              <a:rPr lang="hr-HR" sz="2800" dirty="0" smtClean="0"/>
              <a:t>.  </a:t>
            </a:r>
          </a:p>
          <a:p>
            <a:pPr>
              <a:buNone/>
            </a:pPr>
            <a:r>
              <a:rPr lang="hr-HR" sz="2800" dirty="0" smtClean="0"/>
              <a:t>      ( </a:t>
            </a:r>
            <a:r>
              <a:rPr lang="hr-HR" sz="2800" dirty="0" err="1" smtClean="0"/>
              <a:t>aren</a:t>
            </a:r>
            <a:r>
              <a:rPr lang="hr-HR" sz="2800" dirty="0" smtClean="0"/>
              <a:t>`t,  </a:t>
            </a:r>
            <a:r>
              <a:rPr lang="hr-HR" sz="2800" dirty="0" err="1" smtClean="0"/>
              <a:t>haven</a:t>
            </a:r>
            <a:r>
              <a:rPr lang="hr-HR" sz="2800" dirty="0" smtClean="0"/>
              <a:t>`</a:t>
            </a:r>
            <a:r>
              <a:rPr lang="hr-HR" sz="2800" dirty="0" err="1" smtClean="0"/>
              <a:t>t</a:t>
            </a:r>
            <a:r>
              <a:rPr lang="hr-HR" sz="2800" dirty="0" smtClean="0"/>
              <a:t> got,  don`t eat,  </a:t>
            </a:r>
            <a:r>
              <a:rPr lang="hr-HR" sz="2800" dirty="0" err="1" smtClean="0"/>
              <a:t>can</a:t>
            </a:r>
            <a:r>
              <a:rPr lang="hr-HR" sz="2800" dirty="0" smtClean="0"/>
              <a:t>`t)</a:t>
            </a:r>
          </a:p>
          <a:p>
            <a:r>
              <a:rPr lang="hr-HR" sz="2800" b="1" dirty="0" err="1" smtClean="0"/>
              <a:t>Sharks</a:t>
            </a:r>
            <a:r>
              <a:rPr lang="hr-HR" sz="2800" b="1" dirty="0" smtClean="0"/>
              <a:t> ________ sharp </a:t>
            </a:r>
            <a:r>
              <a:rPr lang="hr-HR" sz="2800" b="1" dirty="0" err="1" smtClean="0"/>
              <a:t>teeth</a:t>
            </a:r>
            <a:r>
              <a:rPr lang="hr-HR" sz="2800" b="1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   ( </a:t>
            </a:r>
            <a:r>
              <a:rPr lang="hr-HR" sz="2800" dirty="0" err="1" smtClean="0"/>
              <a:t>can</a:t>
            </a:r>
            <a:r>
              <a:rPr lang="hr-HR" sz="2800" dirty="0" smtClean="0"/>
              <a:t>,  is,  , are,  </a:t>
            </a:r>
            <a:r>
              <a:rPr lang="hr-HR" sz="2800" dirty="0" err="1" smtClean="0"/>
              <a:t>have</a:t>
            </a:r>
            <a:r>
              <a:rPr lang="hr-HR" sz="2800" dirty="0" smtClean="0"/>
              <a:t> got)</a:t>
            </a:r>
          </a:p>
          <a:p>
            <a:r>
              <a:rPr lang="hr-HR" sz="2800" b="1" dirty="0" err="1" smtClean="0"/>
              <a:t>Sharks</a:t>
            </a:r>
            <a:r>
              <a:rPr lang="hr-HR" sz="2800" b="1" dirty="0" smtClean="0"/>
              <a:t> ________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rivers</a:t>
            </a:r>
            <a:r>
              <a:rPr lang="hr-HR" sz="2800" b="1" dirty="0" smtClean="0"/>
              <a:t>.</a:t>
            </a:r>
          </a:p>
          <a:p>
            <a:pPr>
              <a:buNone/>
            </a:pPr>
            <a:r>
              <a:rPr lang="hr-HR" sz="2800" dirty="0" smtClean="0"/>
              <a:t>       ( don`t live,  </a:t>
            </a:r>
            <a:r>
              <a:rPr lang="hr-HR" sz="2800" dirty="0" err="1" smtClean="0"/>
              <a:t>haven</a:t>
            </a:r>
            <a:r>
              <a:rPr lang="hr-HR" sz="2800" dirty="0" smtClean="0"/>
              <a:t>`t got,  </a:t>
            </a:r>
            <a:r>
              <a:rPr lang="hr-HR" sz="2800" dirty="0" err="1" smtClean="0"/>
              <a:t>aren</a:t>
            </a:r>
            <a:r>
              <a:rPr lang="hr-HR" sz="2800" dirty="0" smtClean="0"/>
              <a:t>`t,  </a:t>
            </a:r>
            <a:r>
              <a:rPr lang="hr-HR" sz="2800" dirty="0" err="1" smtClean="0"/>
              <a:t>can</a:t>
            </a:r>
            <a:r>
              <a:rPr lang="hr-HR" sz="2800" dirty="0" smtClean="0"/>
              <a:t>`</a:t>
            </a:r>
            <a:r>
              <a:rPr lang="hr-HR" sz="2800" dirty="0" err="1" smtClean="0"/>
              <a:t>t</a:t>
            </a:r>
            <a:r>
              <a:rPr lang="hr-HR" sz="2800" dirty="0" smtClean="0"/>
              <a:t> )</a:t>
            </a:r>
          </a:p>
          <a:p>
            <a:r>
              <a:rPr lang="hr-HR" sz="2800" b="1" dirty="0" err="1" smtClean="0"/>
              <a:t>Tigers</a:t>
            </a:r>
            <a:r>
              <a:rPr lang="hr-HR" sz="2800" b="1" dirty="0" smtClean="0"/>
              <a:t>  __________ </a:t>
            </a:r>
            <a:r>
              <a:rPr lang="hr-HR" sz="2800" b="1" dirty="0" err="1" smtClean="0"/>
              <a:t>run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very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fast</a:t>
            </a:r>
            <a:r>
              <a:rPr lang="hr-HR" sz="2800" dirty="0" smtClean="0"/>
              <a:t>. </a:t>
            </a:r>
          </a:p>
          <a:p>
            <a:pPr>
              <a:buNone/>
            </a:pPr>
            <a:r>
              <a:rPr lang="hr-HR" sz="2800" dirty="0" smtClean="0"/>
              <a:t>         ( </a:t>
            </a:r>
            <a:r>
              <a:rPr lang="hr-HR" sz="2800" dirty="0" err="1" smtClean="0"/>
              <a:t>can</a:t>
            </a:r>
            <a:r>
              <a:rPr lang="hr-HR" sz="2800" dirty="0" smtClean="0"/>
              <a:t>,  are,    </a:t>
            </a:r>
            <a:r>
              <a:rPr lang="hr-HR" sz="2800" dirty="0" err="1" smtClean="0"/>
              <a:t>have</a:t>
            </a:r>
            <a:r>
              <a:rPr lang="hr-HR" sz="2800" dirty="0" smtClean="0"/>
              <a:t> got,   </a:t>
            </a:r>
            <a:r>
              <a:rPr lang="hr-HR" sz="2800" dirty="0" err="1" smtClean="0"/>
              <a:t>can`t</a:t>
            </a:r>
            <a:r>
              <a:rPr lang="hr-HR" sz="2800" dirty="0" smtClean="0"/>
              <a:t>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Pandas </a:t>
            </a:r>
            <a:r>
              <a:rPr lang="hr-HR" b="1" dirty="0" smtClean="0"/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have</a:t>
            </a:r>
            <a:r>
              <a:rPr lang="hr-HR" b="1" u="sng" dirty="0" smtClean="0">
                <a:solidFill>
                  <a:srgbClr val="FF0000"/>
                </a:solidFill>
              </a:rPr>
              <a:t> got </a:t>
            </a:r>
            <a:r>
              <a:rPr lang="en-GB" b="1" u="sng" dirty="0" smtClean="0"/>
              <a:t> </a:t>
            </a:r>
            <a:r>
              <a:rPr lang="en-GB" b="1" dirty="0" smtClean="0"/>
              <a:t>black and white fur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     </a:t>
            </a:r>
          </a:p>
          <a:p>
            <a:r>
              <a:rPr lang="en-GB" b="1" dirty="0" smtClean="0"/>
              <a:t>Pandas </a:t>
            </a:r>
            <a:r>
              <a:rPr lang="hr-HR" b="1" dirty="0" smtClean="0"/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can</a:t>
            </a:r>
            <a:r>
              <a:rPr lang="hr-HR" b="1" u="sng" dirty="0" smtClean="0">
                <a:solidFill>
                  <a:srgbClr val="FF0000"/>
                </a:solidFill>
              </a:rPr>
              <a:t>`t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see in the dark</a:t>
            </a:r>
            <a:r>
              <a:rPr lang="en-GB" dirty="0" smtClean="0"/>
              <a:t>.  </a:t>
            </a:r>
          </a:p>
          <a:p>
            <a:endParaRPr lang="hr-HR" b="1" dirty="0" smtClean="0"/>
          </a:p>
          <a:p>
            <a:r>
              <a:rPr lang="en-GB" b="1" dirty="0" smtClean="0"/>
              <a:t>Sharks </a:t>
            </a:r>
            <a:r>
              <a:rPr lang="hr-HR" b="1" dirty="0" smtClean="0"/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have</a:t>
            </a:r>
            <a:r>
              <a:rPr lang="hr-HR" b="1" u="sng" dirty="0" smtClean="0">
                <a:solidFill>
                  <a:srgbClr val="FF0000"/>
                </a:solidFill>
              </a:rPr>
              <a:t> got </a:t>
            </a:r>
            <a:r>
              <a:rPr lang="en-GB" b="1" dirty="0" smtClean="0"/>
              <a:t>sharp teeth.</a:t>
            </a:r>
          </a:p>
          <a:p>
            <a:endParaRPr lang="hr-HR" b="1" dirty="0" smtClean="0"/>
          </a:p>
          <a:p>
            <a:r>
              <a:rPr lang="en-GB" b="1" dirty="0" smtClean="0"/>
              <a:t>Sharks </a:t>
            </a:r>
            <a:r>
              <a:rPr lang="hr-HR" b="1" dirty="0" smtClean="0"/>
              <a:t> </a:t>
            </a:r>
            <a:r>
              <a:rPr lang="hr-HR" b="1" u="sng" dirty="0" smtClean="0">
                <a:solidFill>
                  <a:srgbClr val="FF0000"/>
                </a:solidFill>
              </a:rPr>
              <a:t>don`t live</a:t>
            </a:r>
            <a:r>
              <a:rPr lang="hr-HR" b="1" u="sng" dirty="0" smtClean="0"/>
              <a:t>  </a:t>
            </a:r>
            <a:r>
              <a:rPr lang="en-GB" b="1" dirty="0" smtClean="0"/>
              <a:t>in the rivers.</a:t>
            </a:r>
          </a:p>
          <a:p>
            <a:endParaRPr lang="hr-HR" b="1" dirty="0" smtClean="0"/>
          </a:p>
          <a:p>
            <a:r>
              <a:rPr lang="en-GB" b="1" dirty="0" smtClean="0"/>
              <a:t>Tigers </a:t>
            </a:r>
            <a:r>
              <a:rPr lang="hr-HR" b="1" dirty="0" smtClean="0"/>
              <a:t>  </a:t>
            </a:r>
            <a:r>
              <a:rPr lang="hr-HR" b="1" u="sng" dirty="0" err="1" smtClean="0">
                <a:solidFill>
                  <a:srgbClr val="FF0000"/>
                </a:solidFill>
              </a:rPr>
              <a:t>can</a:t>
            </a:r>
            <a:r>
              <a:rPr lang="hr-HR" b="1" dirty="0" smtClean="0"/>
              <a:t>  </a:t>
            </a:r>
            <a:r>
              <a:rPr lang="en-GB" b="1" dirty="0" smtClean="0"/>
              <a:t>run very fast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100" b="1" dirty="0" smtClean="0"/>
              <a:t>3) </a:t>
            </a:r>
            <a:r>
              <a:rPr lang="hr-HR" sz="3100" b="1" dirty="0" err="1" smtClean="0"/>
              <a:t>Choose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the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correct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words</a:t>
            </a:r>
            <a:r>
              <a:rPr lang="hr-HR" sz="3100" b="1" dirty="0" smtClean="0"/>
              <a:t>:</a:t>
            </a:r>
            <a:br>
              <a:rPr lang="hr-HR" sz="3100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b="1" dirty="0" smtClean="0"/>
              <a:t>    </a:t>
            </a:r>
            <a:r>
              <a:rPr lang="hr-HR" b="1" dirty="0" err="1" smtClean="0">
                <a:latin typeface="Arial" pitchFamily="34" charset="0"/>
                <a:cs typeface="Arial" pitchFamily="34" charset="0"/>
              </a:rPr>
              <a:t>Meg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Is that your house, Steve?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Steve: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Yes, it is. It’s (1)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under / next to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the park.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Meg: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It’s big. (2)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What / How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many bedrooms are there?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Steve:     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… (3) There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 are / is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four bedrooms.  My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bedroom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Meg: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Is it big?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     No, it’s quite small. But it’s OK. (4)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I’ve / She’s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got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 desk and a computer. I (5)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haven’t / not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got a wardrobe.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put my clothes in the chest of drawers.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: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Has your house got a garden?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Yes, it has. It’s (6)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in / behind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the house.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b="1" dirty="0" smtClean="0"/>
              <a:t>    </a:t>
            </a:r>
            <a:r>
              <a:rPr lang="hr-HR" b="1" dirty="0" err="1" smtClean="0">
                <a:latin typeface="Arial" pitchFamily="34" charset="0"/>
                <a:cs typeface="Arial" pitchFamily="34" charset="0"/>
              </a:rPr>
              <a:t>Meg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Is that your house, Steve?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Steve: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Yes, it is. It’s (1) 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next to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the park.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Meg: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It’s big. (2) 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many bedrooms are there?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Steve:     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… (3) There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four bedrooms.  My bedroom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                       is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there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Meg: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Is it big?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     No, it’s quite small.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But it’s OK. (4)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I’ve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got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 desk and a computer. I (5) 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haven’t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got a wardrobe.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put my clothes in the chest of drawers.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Meg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: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Has your house got a garden?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Steve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Yes, it has. It’s (6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behind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house.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740</Words>
  <Application>Microsoft Office PowerPoint</Application>
  <PresentationFormat>Prikaz na zaslonu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</vt:lpstr>
      <vt:lpstr>Wingdings 2</vt:lpstr>
      <vt:lpstr>Solsticij</vt:lpstr>
      <vt:lpstr>An English Quiz- grade 5</vt:lpstr>
      <vt:lpstr>1) Some of these questions are incorrect. Tick (  ) the correct ones and add one of these words to the incorrect ones:   DO,    DOES,    WHO,    WHERE    WHEN,    WHAT- example: Where  do you come from? </vt:lpstr>
      <vt:lpstr>Answers:</vt:lpstr>
      <vt:lpstr>2) Write the correct word:</vt:lpstr>
      <vt:lpstr>Answers:</vt:lpstr>
      <vt:lpstr>3) Choose the right item:</vt:lpstr>
      <vt:lpstr>Answers:</vt:lpstr>
      <vt:lpstr>  3) Choose the correct words:  </vt:lpstr>
      <vt:lpstr>Answers:</vt:lpstr>
      <vt:lpstr>4) Choose the correct answer:</vt:lpstr>
      <vt:lpstr>Answers:</vt:lpstr>
      <vt:lpstr>5) Put the words in the correct order:</vt:lpstr>
      <vt:lpstr>Answers: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of these questions are incorrect. Tick (   ) the correct ones and add one of these words to the incorrect ones:   DO    DOES    WHO    WHERE    WHEN    WHAT- example: Where/ you come from? </dc:title>
  <cp:lastModifiedBy>Zbornica2</cp:lastModifiedBy>
  <cp:revision>24</cp:revision>
  <dcterms:modified xsi:type="dcterms:W3CDTF">2017-05-23T12:18:20Z</dcterms:modified>
</cp:coreProperties>
</file>